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32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945688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F93E"/>
    <a:srgbClr val="0B0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7A582A-7C16-4E20-B885-169918516E5E}" v="15" dt="2023-10-01T07:04:38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89" autoAdjust="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 Van Rillaer" userId="7d5d756f9bdeb1b3" providerId="LiveId" clId="{E47A582A-7C16-4E20-B885-169918516E5E}"/>
    <pc:docChg chg="undo custSel modSld">
      <pc:chgData name="Gert Van Rillaer" userId="7d5d756f9bdeb1b3" providerId="LiveId" clId="{E47A582A-7C16-4E20-B885-169918516E5E}" dt="2023-10-01T07:05:05.952" v="843" actId="20577"/>
      <pc:docMkLst>
        <pc:docMk/>
      </pc:docMkLst>
      <pc:sldChg chg="addSp delSp modSp mod">
        <pc:chgData name="Gert Van Rillaer" userId="7d5d756f9bdeb1b3" providerId="LiveId" clId="{E47A582A-7C16-4E20-B885-169918516E5E}" dt="2023-10-01T07:05:05.952" v="843" actId="20577"/>
        <pc:sldMkLst>
          <pc:docMk/>
          <pc:sldMk cId="2099694309" sldId="259"/>
        </pc:sldMkLst>
        <pc:spChg chg="mod">
          <ac:chgData name="Gert Van Rillaer" userId="7d5d756f9bdeb1b3" providerId="LiveId" clId="{E47A582A-7C16-4E20-B885-169918516E5E}" dt="2023-10-01T06:58:26.530" v="346" actId="113"/>
          <ac:spMkLst>
            <pc:docMk/>
            <pc:sldMk cId="2099694309" sldId="259"/>
            <ac:spMk id="5" creationId="{1D0A3FF3-DCFA-9EED-ECD3-73DB3ED36D50}"/>
          </ac:spMkLst>
        </pc:spChg>
        <pc:spChg chg="mod">
          <ac:chgData name="Gert Van Rillaer" userId="7d5d756f9bdeb1b3" providerId="LiveId" clId="{E47A582A-7C16-4E20-B885-169918516E5E}" dt="2023-10-01T06:58:43.208" v="349" actId="113"/>
          <ac:spMkLst>
            <pc:docMk/>
            <pc:sldMk cId="2099694309" sldId="259"/>
            <ac:spMk id="11" creationId="{740F4292-F087-157C-7D29-5FDE2BB3E7F9}"/>
          </ac:spMkLst>
        </pc:spChg>
        <pc:spChg chg="add mod">
          <ac:chgData name="Gert Van Rillaer" userId="7d5d756f9bdeb1b3" providerId="LiveId" clId="{E47A582A-7C16-4E20-B885-169918516E5E}" dt="2023-10-01T06:57:09.346" v="339" actId="1036"/>
          <ac:spMkLst>
            <pc:docMk/>
            <pc:sldMk cId="2099694309" sldId="259"/>
            <ac:spMk id="12" creationId="{430EB9F3-FB8C-80DF-0EC3-8D892A39FA9C}"/>
          </ac:spMkLst>
        </pc:spChg>
        <pc:spChg chg="mod">
          <ac:chgData name="Gert Van Rillaer" userId="7d5d756f9bdeb1b3" providerId="LiveId" clId="{E47A582A-7C16-4E20-B885-169918516E5E}" dt="2023-10-01T06:58:50.581" v="350" actId="113"/>
          <ac:spMkLst>
            <pc:docMk/>
            <pc:sldMk cId="2099694309" sldId="259"/>
            <ac:spMk id="14" creationId="{A741706C-7951-A3AB-32B1-EE166FB42B79}"/>
          </ac:spMkLst>
        </pc:spChg>
        <pc:spChg chg="mod">
          <ac:chgData name="Gert Van Rillaer" userId="7d5d756f9bdeb1b3" providerId="LiveId" clId="{E47A582A-7C16-4E20-B885-169918516E5E}" dt="2023-10-01T06:58:56.601" v="351" actId="113"/>
          <ac:spMkLst>
            <pc:docMk/>
            <pc:sldMk cId="2099694309" sldId="259"/>
            <ac:spMk id="21" creationId="{11D56577-55A5-4AC0-A86E-107F2E113581}"/>
          </ac:spMkLst>
        </pc:spChg>
        <pc:spChg chg="mod">
          <ac:chgData name="Gert Van Rillaer" userId="7d5d756f9bdeb1b3" providerId="LiveId" clId="{E47A582A-7C16-4E20-B885-169918516E5E}" dt="2023-10-01T06:58:38.238" v="348" actId="113"/>
          <ac:spMkLst>
            <pc:docMk/>
            <pc:sldMk cId="2099694309" sldId="259"/>
            <ac:spMk id="24" creationId="{128E41E6-B0BF-44BC-98F9-F8F486ABC7F1}"/>
          </ac:spMkLst>
        </pc:spChg>
        <pc:spChg chg="add del mod">
          <ac:chgData name="Gert Van Rillaer" userId="7d5d756f9bdeb1b3" providerId="LiveId" clId="{E47A582A-7C16-4E20-B885-169918516E5E}" dt="2023-10-01T06:56:02.125" v="159" actId="478"/>
          <ac:spMkLst>
            <pc:docMk/>
            <pc:sldMk cId="2099694309" sldId="259"/>
            <ac:spMk id="26" creationId="{0ABA73C1-90B7-6307-9767-EEA0C7082B27}"/>
          </ac:spMkLst>
        </pc:spChg>
        <pc:spChg chg="add mod">
          <ac:chgData name="Gert Van Rillaer" userId="7d5d756f9bdeb1b3" providerId="LiveId" clId="{E47A582A-7C16-4E20-B885-169918516E5E}" dt="2023-10-01T06:56:20.235" v="274" actId="1035"/>
          <ac:spMkLst>
            <pc:docMk/>
            <pc:sldMk cId="2099694309" sldId="259"/>
            <ac:spMk id="27" creationId="{424E6311-094B-A6F5-2E5B-804487C0FCDD}"/>
          </ac:spMkLst>
        </pc:spChg>
        <pc:spChg chg="add mod">
          <ac:chgData name="Gert Van Rillaer" userId="7d5d756f9bdeb1b3" providerId="LiveId" clId="{E47A582A-7C16-4E20-B885-169918516E5E}" dt="2023-10-01T06:56:58.372" v="338" actId="1037"/>
          <ac:spMkLst>
            <pc:docMk/>
            <pc:sldMk cId="2099694309" sldId="259"/>
            <ac:spMk id="28" creationId="{B36EA459-3187-9D2D-0B9C-87ED5DC95FA3}"/>
          </ac:spMkLst>
        </pc:spChg>
        <pc:spChg chg="mod">
          <ac:chgData name="Gert Van Rillaer" userId="7d5d756f9bdeb1b3" providerId="LiveId" clId="{E47A582A-7C16-4E20-B885-169918516E5E}" dt="2023-10-01T06:58:33.015" v="347" actId="113"/>
          <ac:spMkLst>
            <pc:docMk/>
            <pc:sldMk cId="2099694309" sldId="259"/>
            <ac:spMk id="31" creationId="{DF0C271F-C24A-4E69-9D4E-298D827B8460}"/>
          </ac:spMkLst>
        </pc:spChg>
        <pc:spChg chg="add mod">
          <ac:chgData name="Gert Van Rillaer" userId="7d5d756f9bdeb1b3" providerId="LiveId" clId="{E47A582A-7C16-4E20-B885-169918516E5E}" dt="2023-10-01T07:05:05.952" v="843" actId="20577"/>
          <ac:spMkLst>
            <pc:docMk/>
            <pc:sldMk cId="2099694309" sldId="259"/>
            <ac:spMk id="36" creationId="{8C5B961D-76CB-A9C3-A3BF-4CBA1BA21030}"/>
          </ac:spMkLst>
        </pc:spChg>
        <pc:picChg chg="add mod">
          <ac:chgData name="Gert Van Rillaer" userId="7d5d756f9bdeb1b3" providerId="LiveId" clId="{E47A582A-7C16-4E20-B885-169918516E5E}" dt="2023-10-01T07:04:32.200" v="742" actId="1076"/>
          <ac:picMkLst>
            <pc:docMk/>
            <pc:sldMk cId="2099694309" sldId="259"/>
            <ac:picMk id="35" creationId="{303BD9E3-B0FE-09B5-00A9-D8C573ACB710}"/>
          </ac:picMkLst>
        </pc:picChg>
        <pc:cxnChg chg="add mod">
          <ac:chgData name="Gert Van Rillaer" userId="7d5d756f9bdeb1b3" providerId="LiveId" clId="{E47A582A-7C16-4E20-B885-169918516E5E}" dt="2023-10-01T06:53:35.642" v="75" actId="1038"/>
          <ac:cxnSpMkLst>
            <pc:docMk/>
            <pc:sldMk cId="2099694309" sldId="259"/>
            <ac:cxnSpMk id="15" creationId="{BB847687-26DE-19AA-D114-2F717D8792AA}"/>
          </ac:cxnSpMkLst>
        </pc:cxnChg>
        <pc:cxnChg chg="add mod">
          <ac:chgData name="Gert Van Rillaer" userId="7d5d756f9bdeb1b3" providerId="LiveId" clId="{E47A582A-7C16-4E20-B885-169918516E5E}" dt="2023-10-01T06:54:43.335" v="152" actId="1038"/>
          <ac:cxnSpMkLst>
            <pc:docMk/>
            <pc:sldMk cId="2099694309" sldId="259"/>
            <ac:cxnSpMk id="16" creationId="{0655B076-8D8C-28D3-A03C-D6E64F5EEB80}"/>
          </ac:cxnSpMkLst>
        </pc:cxnChg>
        <pc:cxnChg chg="add mod">
          <ac:chgData name="Gert Van Rillaer" userId="7d5d756f9bdeb1b3" providerId="LiveId" clId="{E47A582A-7C16-4E20-B885-169918516E5E}" dt="2023-10-01T06:55:22.459" v="154" actId="13822"/>
          <ac:cxnSpMkLst>
            <pc:docMk/>
            <pc:sldMk cId="2099694309" sldId="259"/>
            <ac:cxnSpMk id="19" creationId="{3AB9ED6F-3DE2-7F00-B6E3-9824C9DBD366}"/>
          </ac:cxnSpMkLst>
        </pc:cxnChg>
        <pc:cxnChg chg="add mod">
          <ac:chgData name="Gert Van Rillaer" userId="7d5d756f9bdeb1b3" providerId="LiveId" clId="{E47A582A-7C16-4E20-B885-169918516E5E}" dt="2023-10-01T06:55:37.565" v="156" actId="1076"/>
          <ac:cxnSpMkLst>
            <pc:docMk/>
            <pc:sldMk cId="2099694309" sldId="259"/>
            <ac:cxnSpMk id="25" creationId="{E7CBCA94-80E5-64B1-F52B-CED0E46A9558}"/>
          </ac:cxnSpMkLst>
        </pc:cxnChg>
        <pc:cxnChg chg="add mod">
          <ac:chgData name="Gert Van Rillaer" userId="7d5d756f9bdeb1b3" providerId="LiveId" clId="{E47A582A-7C16-4E20-B885-169918516E5E}" dt="2023-10-01T06:58:08.198" v="345" actId="1037"/>
          <ac:cxnSpMkLst>
            <pc:docMk/>
            <pc:sldMk cId="2099694309" sldId="259"/>
            <ac:cxnSpMk id="34" creationId="{87173486-A209-03B4-E0B0-F7D1022E5562}"/>
          </ac:cxnSpMkLst>
        </pc:cxnChg>
        <pc:cxnChg chg="mod">
          <ac:chgData name="Gert Van Rillaer" userId="7d5d756f9bdeb1b3" providerId="LiveId" clId="{E47A582A-7C16-4E20-B885-169918516E5E}" dt="2023-10-01T06:57:35.470" v="340" actId="208"/>
          <ac:cxnSpMkLst>
            <pc:docMk/>
            <pc:sldMk cId="2099694309" sldId="259"/>
            <ac:cxnSpMk id="135" creationId="{6A5E1044-F23D-446F-BE87-4E46A9AA5A32}"/>
          </ac:cxnSpMkLst>
        </pc:cxnChg>
      </pc:sldChg>
      <pc:sldChg chg="addSp delSp modSp mod">
        <pc:chgData name="Gert Van Rillaer" userId="7d5d756f9bdeb1b3" providerId="LiveId" clId="{E47A582A-7C16-4E20-B885-169918516E5E}" dt="2023-10-01T07:04:15.772" v="740" actId="21"/>
        <pc:sldMkLst>
          <pc:docMk/>
          <pc:sldMk cId="497122771" sldId="260"/>
        </pc:sldMkLst>
        <pc:spChg chg="mod">
          <ac:chgData name="Gert Van Rillaer" userId="7d5d756f9bdeb1b3" providerId="LiveId" clId="{E47A582A-7C16-4E20-B885-169918516E5E}" dt="2023-10-01T07:01:29.907" v="480" actId="1076"/>
          <ac:spMkLst>
            <pc:docMk/>
            <pc:sldMk cId="497122771" sldId="260"/>
            <ac:spMk id="8" creationId="{87F919CD-52D4-37CE-DD4C-1F757652BC45}"/>
          </ac:spMkLst>
        </pc:spChg>
        <pc:spChg chg="add mod">
          <ac:chgData name="Gert Van Rillaer" userId="7d5d756f9bdeb1b3" providerId="LiveId" clId="{E47A582A-7C16-4E20-B885-169918516E5E}" dt="2023-10-01T07:01:07.006" v="479" actId="1076"/>
          <ac:spMkLst>
            <pc:docMk/>
            <pc:sldMk cId="497122771" sldId="260"/>
            <ac:spMk id="17" creationId="{811E2659-4761-1B20-4890-C81AFAE842DB}"/>
          </ac:spMkLst>
        </pc:spChg>
        <pc:spChg chg="add del mod">
          <ac:chgData name="Gert Van Rillaer" userId="7d5d756f9bdeb1b3" providerId="LiveId" clId="{E47A582A-7C16-4E20-B885-169918516E5E}" dt="2023-10-01T07:01:01.794" v="478" actId="478"/>
          <ac:spMkLst>
            <pc:docMk/>
            <pc:sldMk cId="497122771" sldId="260"/>
            <ac:spMk id="18" creationId="{8A150748-0D7B-05E4-D9C9-23F87D74D208}"/>
          </ac:spMkLst>
        </pc:spChg>
        <pc:spChg chg="mod">
          <ac:chgData name="Gert Van Rillaer" userId="7d5d756f9bdeb1b3" providerId="LiveId" clId="{E47A582A-7C16-4E20-B885-169918516E5E}" dt="2023-10-01T07:01:35.711" v="481" actId="1076"/>
          <ac:spMkLst>
            <pc:docMk/>
            <pc:sldMk cId="497122771" sldId="260"/>
            <ac:spMk id="24" creationId="{128E41E6-B0BF-44BC-98F9-F8F486ABC7F1}"/>
          </ac:spMkLst>
        </pc:spChg>
        <pc:spChg chg="add mod">
          <ac:chgData name="Gert Van Rillaer" userId="7d5d756f9bdeb1b3" providerId="LiveId" clId="{E47A582A-7C16-4E20-B885-169918516E5E}" dt="2023-10-01T07:03:45.610" v="681" actId="207"/>
          <ac:spMkLst>
            <pc:docMk/>
            <pc:sldMk cId="497122771" sldId="260"/>
            <ac:spMk id="25" creationId="{45DC8F0F-A22E-C95F-D256-4B95923A3AC0}"/>
          </ac:spMkLst>
        </pc:spChg>
        <pc:spChg chg="add mod">
          <ac:chgData name="Gert Van Rillaer" userId="7d5d756f9bdeb1b3" providerId="LiveId" clId="{E47A582A-7C16-4E20-B885-169918516E5E}" dt="2023-10-01T07:03:59.596" v="739" actId="1038"/>
          <ac:spMkLst>
            <pc:docMk/>
            <pc:sldMk cId="497122771" sldId="260"/>
            <ac:spMk id="26" creationId="{6E96F8C7-2C11-1D1C-65F9-328B8FB1D3D0}"/>
          </ac:spMkLst>
        </pc:spChg>
        <pc:spChg chg="mod">
          <ac:chgData name="Gert Van Rillaer" userId="7d5d756f9bdeb1b3" providerId="LiveId" clId="{E47A582A-7C16-4E20-B885-169918516E5E}" dt="2023-10-01T06:59:59.315" v="358" actId="20577"/>
          <ac:spMkLst>
            <pc:docMk/>
            <pc:sldMk cId="497122771" sldId="260"/>
            <ac:spMk id="29" creationId="{63032907-91C0-467C-8AD3-77323A673E00}"/>
          </ac:spMkLst>
        </pc:spChg>
        <pc:spChg chg="del mod">
          <ac:chgData name="Gert Van Rillaer" userId="7d5d756f9bdeb1b3" providerId="LiveId" clId="{E47A582A-7C16-4E20-B885-169918516E5E}" dt="2023-10-01T07:02:49.359" v="551" actId="478"/>
          <ac:spMkLst>
            <pc:docMk/>
            <pc:sldMk cId="497122771" sldId="260"/>
            <ac:spMk id="119" creationId="{8A0D58C4-E3D8-4575-8BF0-37F45BB95AE4}"/>
          </ac:spMkLst>
        </pc:spChg>
        <pc:spChg chg="mod">
          <ac:chgData name="Gert Van Rillaer" userId="7d5d756f9bdeb1b3" providerId="LiveId" clId="{E47A582A-7C16-4E20-B885-169918516E5E}" dt="2023-10-01T07:00:17.828" v="360" actId="1076"/>
          <ac:spMkLst>
            <pc:docMk/>
            <pc:sldMk cId="497122771" sldId="260"/>
            <ac:spMk id="134" creationId="{716F090E-A9F1-4775-801C-A297BCFA7C8F}"/>
          </ac:spMkLst>
        </pc:spChg>
        <pc:picChg chg="del">
          <ac:chgData name="Gert Van Rillaer" userId="7d5d756f9bdeb1b3" providerId="LiveId" clId="{E47A582A-7C16-4E20-B885-169918516E5E}" dt="2023-10-01T07:04:15.772" v="740" actId="21"/>
          <ac:picMkLst>
            <pc:docMk/>
            <pc:sldMk cId="497122771" sldId="260"/>
            <ac:picMk id="10" creationId="{5727214E-B2F6-9015-DE42-BC20C3C293C4}"/>
          </ac:picMkLst>
        </pc:picChg>
        <pc:cxnChg chg="add mod">
          <ac:chgData name="Gert Van Rillaer" userId="7d5d756f9bdeb1b3" providerId="LiveId" clId="{E47A582A-7C16-4E20-B885-169918516E5E}" dt="2023-10-01T07:00:33.580" v="419" actId="1038"/>
          <ac:cxnSpMkLst>
            <pc:docMk/>
            <pc:sldMk cId="497122771" sldId="260"/>
            <ac:cxnSpMk id="16" creationId="{780B30F3-90CC-7C57-C738-269253C3BC22}"/>
          </ac:cxnSpMkLst>
        </pc:cxnChg>
        <pc:cxnChg chg="add mod">
          <ac:chgData name="Gert Van Rillaer" userId="7d5d756f9bdeb1b3" providerId="LiveId" clId="{E47A582A-7C16-4E20-B885-169918516E5E}" dt="2023-10-01T07:02:21.390" v="495" actId="1035"/>
          <ac:cxnSpMkLst>
            <pc:docMk/>
            <pc:sldMk cId="497122771" sldId="260"/>
            <ac:cxnSpMk id="23" creationId="{139B440E-9939-E5ED-D127-F462DC9E159E}"/>
          </ac:cxnSpMkLst>
        </pc:cxnChg>
        <pc:cxnChg chg="mod">
          <ac:chgData name="Gert Van Rillaer" userId="7d5d756f9bdeb1b3" providerId="LiveId" clId="{E47A582A-7C16-4E20-B885-169918516E5E}" dt="2023-10-01T07:02:49.359" v="551" actId="478"/>
          <ac:cxnSpMkLst>
            <pc:docMk/>
            <pc:sldMk cId="497122771" sldId="260"/>
            <ac:cxnSpMk id="130" creationId="{FE82DF5B-C60E-4257-B370-A4B302DC12A0}"/>
          </ac:cxnSpMkLst>
        </pc:cxnChg>
        <pc:cxnChg chg="mod">
          <ac:chgData name="Gert Van Rillaer" userId="7d5d756f9bdeb1b3" providerId="LiveId" clId="{E47A582A-7C16-4E20-B885-169918516E5E}" dt="2023-10-01T07:00:12.671" v="359" actId="1076"/>
          <ac:cxnSpMkLst>
            <pc:docMk/>
            <pc:sldMk cId="497122771" sldId="260"/>
            <ac:cxnSpMk id="135" creationId="{6A5E1044-F23D-446F-BE87-4E46A9AA5A3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55D74EA-3E93-4587-B549-75C756A580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BF02352-E69D-4564-8C89-60D46765C7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E762FA-0635-450B-A8B6-40D902DBCEAE}" type="datetime1">
              <a:rPr lang="nl-NL" smtClean="0"/>
              <a:t>30-9-2023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01CBCD5-D962-413C-8FBE-97EB2634A3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0D7122F-EC5F-4ED4-9874-FD3953E4B9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085710C-02FF-4D10-B04B-E760FF8404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966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DD4715-667B-42F5-A334-ABDA3CAC62C4}" type="datetime1">
              <a:rPr lang="nl-NL" noProof="0" smtClean="0"/>
              <a:t>30-9-2023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2B5E4AF-373C-429A-8AD0-F68B6D291494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575765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98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799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03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9247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50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102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907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2B5E4AF-373C-429A-8AD0-F68B6D29149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83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F5AFD9A9-6758-4B3A-A014-0B1E98C97781}" type="datetime1">
              <a:rPr lang="nl-NL" noProof="0" smtClean="0"/>
              <a:t>30-9-2023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7966EA62-41C5-4F9A-A915-5B0BC739C923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789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6F8944-98D4-4264-A490-E477B7808E64}" type="datetime1">
              <a:rPr lang="nl-NL" noProof="0" smtClean="0"/>
              <a:t>30-9-2023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78243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A99492-25FB-42B7-AD25-09B4A1275C28}" type="datetime1">
              <a:rPr lang="nl-NL" noProof="0" smtClean="0"/>
              <a:t>30-9-2023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217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8541E0-260A-4CF9-B11E-DE5A51B72320}" type="datetime1">
              <a:rPr lang="nl-NL" noProof="0" smtClean="0"/>
              <a:t>30-9-2023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4060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5A2FF1-2FE9-4761-815F-7D285D09EDF5}" type="datetime1">
              <a:rPr lang="nl-NL" noProof="0" smtClean="0"/>
              <a:t>30-9-2023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7" name="Rechte verbindingslijn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39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6D6647-9803-4B36-AA5A-912B5736F37D}" type="datetime1">
              <a:rPr lang="nl-NL" noProof="0" smtClean="0"/>
              <a:t>30-9-2023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53419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B9DCE6-45EF-4EAE-B173-E5B487C75CE0}" type="datetime1">
              <a:rPr lang="nl-NL" noProof="0" smtClean="0"/>
              <a:t>30-9-2023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3408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2B577F-0B9C-4536-A0AA-1485B4F9A0B3}" type="datetime1">
              <a:rPr lang="nl-NL" noProof="0" smtClean="0"/>
              <a:t>30-9-2023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2457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4CC69E-AE1B-49BF-AF99-AB4E718F11C0}" type="datetime1">
              <a:rPr lang="nl-NL" noProof="0" smtClean="0"/>
              <a:t>30-9-2023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92557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C64DA4-24AB-441E-98D0-40BC7B759680}" type="datetime1">
              <a:rPr lang="nl-NL" noProof="0" smtClean="0"/>
              <a:t>30-9-2023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4253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BB7B12-6AF2-45BE-91D1-9C8A2D733EB0}" type="datetime1">
              <a:rPr lang="nl-NL" noProof="0" smtClean="0"/>
              <a:t>30-9-2023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4428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BDD4E93A-69BA-4223-9DF9-1B2C6DEB9108}" type="datetime1">
              <a:rPr lang="nl-NL" noProof="0" smtClean="0"/>
              <a:t>30-9-2023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7966EA62-41C5-4F9A-A915-5B0BC739C92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927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7.jp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Vrije vorm: Vorm 106">
            <a:extLst>
              <a:ext uri="{FF2B5EF4-FFF2-40B4-BE49-F238E27FC236}">
                <a16:creationId xmlns:a16="http://schemas.microsoft.com/office/drawing/2014/main" id="{DA5F6E6D-A9ED-471F-B5D3-C84B8466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3867" y="35780"/>
            <a:ext cx="10937756" cy="685800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44864D6A-CDDD-4D60-8619-C1AD786F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076" y="3040141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80" name="Ovaal 79">
            <a:extLst>
              <a:ext uri="{FF2B5EF4-FFF2-40B4-BE49-F238E27FC236}">
                <a16:creationId xmlns:a16="http://schemas.microsoft.com/office/drawing/2014/main" id="{9CD1768A-EC26-4C6A-A57C-E2300589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4403074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9" name="Ovaal 78">
            <a:extLst>
              <a:ext uri="{FF2B5EF4-FFF2-40B4-BE49-F238E27FC236}">
                <a16:creationId xmlns:a16="http://schemas.microsoft.com/office/drawing/2014/main" id="{99530F13-2430-4DB9-9637-7708CFDD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1763284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8" name="Ovaal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443504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D8B7D5AE-8D15-48A8-BF79-863756AB2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182063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0E26D681-9D60-4729-9BAF-8F1BC982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EFD3B067-A626-42D5-A3BC-823CE088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89690" y="191311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 </a:t>
            </a:r>
            <a:r>
              <a:rPr lang="nl-NL" dirty="0" err="1">
                <a:solidFill>
                  <a:srgbClr val="0B01DD"/>
                </a:solidFill>
              </a:rPr>
              <a:t>Coordinatie</a:t>
            </a:r>
            <a:r>
              <a:rPr lang="nl-NL" dirty="0">
                <a:solidFill>
                  <a:srgbClr val="0B01DD"/>
                </a:solidFill>
              </a:rPr>
              <a:t> Jeugdafdeling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1D56577-55A5-4AC0-A86E-107F2E113581}"/>
              </a:ext>
            </a:extLst>
          </p:cNvPr>
          <p:cNvSpPr/>
          <p:nvPr/>
        </p:nvSpPr>
        <p:spPr>
          <a:xfrm>
            <a:off x="8981143" y="5601848"/>
            <a:ext cx="160789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Sven Laurens </a:t>
            </a:r>
            <a:endParaRPr lang="nl-N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JC M</a:t>
            </a: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ulti </a:t>
            </a:r>
            <a:r>
              <a:rPr lang="nl-NL" sz="12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Skillz</a:t>
            </a: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Academy </a:t>
            </a:r>
            <a:endParaRPr lang="nl-NL" sz="11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8890138" y="3564470"/>
            <a:ext cx="150277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Marino </a:t>
            </a:r>
            <a:r>
              <a:rPr lang="nl-NL" sz="1300" b="1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Verhaghe</a:t>
            </a:r>
            <a:b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JC Onderbouw IP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9005379" y="1916810"/>
            <a:ext cx="1165912" cy="800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Koen Camps</a:t>
            </a:r>
            <a:b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JC Bovenbouw IP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1226473" y="3596050"/>
            <a:ext cx="166778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 </a:t>
            </a:r>
            <a:r>
              <a:rPr lang="nl-NL" sz="1300" b="1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R’Haiem</a:t>
            </a:r>
            <a:r>
              <a:rPr lang="nl-NL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Coach Beloften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9267414-C32D-40FE-972B-255FF1A8576C}"/>
              </a:ext>
            </a:extLst>
          </p:cNvPr>
          <p:cNvSpPr/>
          <p:nvPr/>
        </p:nvSpPr>
        <p:spPr>
          <a:xfrm>
            <a:off x="5103146" y="4482873"/>
            <a:ext cx="198570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Gert Van Rillaer</a:t>
            </a:r>
            <a:b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TVJO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28E41E6-B0BF-44BC-98F9-F8F486ABC7F1}"/>
              </a:ext>
            </a:extLst>
          </p:cNvPr>
          <p:cNvSpPr/>
          <p:nvPr/>
        </p:nvSpPr>
        <p:spPr>
          <a:xfrm>
            <a:off x="3020177" y="3535446"/>
            <a:ext cx="1825601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Kamiel De </a:t>
            </a:r>
            <a:r>
              <a:rPr lang="nl-N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Vleeschouwer</a:t>
            </a:r>
            <a:endParaRPr lang="nl-NL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JC PF &amp; CF</a:t>
            </a:r>
            <a:endParaRPr lang="nl-NL" sz="13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F29B8C93-9BD8-4437-9379-8B7C1D9398C3}"/>
              </a:ext>
            </a:extLst>
          </p:cNvPr>
          <p:cNvSpPr/>
          <p:nvPr/>
        </p:nvSpPr>
        <p:spPr>
          <a:xfrm>
            <a:off x="3362761" y="6147942"/>
            <a:ext cx="1378723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Steven De </a:t>
            </a:r>
            <a:r>
              <a:rPr lang="nl-N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Meutter</a:t>
            </a:r>
            <a:b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JC Regionale Flow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71" name="Ovaal 70">
            <a:extLst>
              <a:ext uri="{FF2B5EF4-FFF2-40B4-BE49-F238E27FC236}">
                <a16:creationId xmlns:a16="http://schemas.microsoft.com/office/drawing/2014/main" id="{4B1786F3-631A-4BEE-8323-68AB581BC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rgbClr val="25F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3" name="Ovaal 72">
            <a:extLst>
              <a:ext uri="{FF2B5EF4-FFF2-40B4-BE49-F238E27FC236}">
                <a16:creationId xmlns:a16="http://schemas.microsoft.com/office/drawing/2014/main" id="{D13F3AC2-C134-452A-A575-2AEDD5FD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6968" y="2948970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74" name="Ovaal 73">
            <a:extLst>
              <a:ext uri="{FF2B5EF4-FFF2-40B4-BE49-F238E27FC236}">
                <a16:creationId xmlns:a16="http://schemas.microsoft.com/office/drawing/2014/main" id="{F74C5EF9-9647-43F7-B54F-97E136BD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0654" y="5004920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5" name="Ovaal 74">
            <a:extLst>
              <a:ext uri="{FF2B5EF4-FFF2-40B4-BE49-F238E27FC236}">
                <a16:creationId xmlns:a16="http://schemas.microsoft.com/office/drawing/2014/main" id="{B6143EC5-1312-45C8-8A63-08B7FD81A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2" name="Ovaal 71">
            <a:extLst>
              <a:ext uri="{FF2B5EF4-FFF2-40B4-BE49-F238E27FC236}">
                <a16:creationId xmlns:a16="http://schemas.microsoft.com/office/drawing/2014/main" id="{E95005B3-E7A9-43A7-9097-E5C0B12D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596" y="5007567"/>
            <a:ext cx="213490" cy="21349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108" name="Ovaal 107">
            <a:extLst>
              <a:ext uri="{FF2B5EF4-FFF2-40B4-BE49-F238E27FC236}">
                <a16:creationId xmlns:a16="http://schemas.microsoft.com/office/drawing/2014/main" id="{3D4169F2-589F-4BCC-9E24-FF0760B9A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84253" y="2586848"/>
            <a:ext cx="82310" cy="823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109" name="Ovaal 108">
            <a:extLst>
              <a:ext uri="{FF2B5EF4-FFF2-40B4-BE49-F238E27FC236}">
                <a16:creationId xmlns:a16="http://schemas.microsoft.com/office/drawing/2014/main" id="{2E67447B-A1BE-4C7F-841C-1D52C3E3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7585" y="2586848"/>
            <a:ext cx="82310" cy="823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110" name="Ovaal 109">
            <a:extLst>
              <a:ext uri="{FF2B5EF4-FFF2-40B4-BE49-F238E27FC236}">
                <a16:creationId xmlns:a16="http://schemas.microsoft.com/office/drawing/2014/main" id="{8547C6B6-4C5C-4A9B-97B5-B9DAA62B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84253" y="5613510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13" name="Verbindingslijn: Hoek 112">
            <a:extLst>
              <a:ext uri="{FF2B5EF4-FFF2-40B4-BE49-F238E27FC236}">
                <a16:creationId xmlns:a16="http://schemas.microsoft.com/office/drawing/2014/main" id="{622A3281-34A2-40FA-8168-008FF7176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08" idx="4"/>
          </p:cNvCxnSpPr>
          <p:nvPr/>
        </p:nvCxnSpPr>
        <p:spPr>
          <a:xfrm rot="5400000" flipH="1">
            <a:off x="3678934" y="2015632"/>
            <a:ext cx="433275" cy="1740328"/>
          </a:xfrm>
          <a:prstGeom prst="bentConnector3">
            <a:avLst>
              <a:gd name="adj1" fmla="val -52761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Verbindingslijn: Hoek 114">
            <a:extLst>
              <a:ext uri="{FF2B5EF4-FFF2-40B4-BE49-F238E27FC236}">
                <a16:creationId xmlns:a16="http://schemas.microsoft.com/office/drawing/2014/main" id="{3776E844-35AA-4B61-8A75-6DA7A2EE9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09" idx="4"/>
          </p:cNvCxnSpPr>
          <p:nvPr/>
        </p:nvCxnSpPr>
        <p:spPr>
          <a:xfrm rot="5400000" flipH="1">
            <a:off x="3080600" y="1417298"/>
            <a:ext cx="433275" cy="2936996"/>
          </a:xfrm>
          <a:prstGeom prst="bentConnector3">
            <a:avLst>
              <a:gd name="adj1" fmla="val -52761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al 118">
            <a:extLst>
              <a:ext uri="{FF2B5EF4-FFF2-40B4-BE49-F238E27FC236}">
                <a16:creationId xmlns:a16="http://schemas.microsoft.com/office/drawing/2014/main" id="{8A0D58C4-E3D8-4575-8BF0-37F45BB95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4619" y="2586848"/>
            <a:ext cx="82310" cy="823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22" name="Verbindingslijn: Hoek 121">
            <a:extLst>
              <a:ext uri="{FF2B5EF4-FFF2-40B4-BE49-F238E27FC236}">
                <a16:creationId xmlns:a16="http://schemas.microsoft.com/office/drawing/2014/main" id="{DB6E0B7E-8974-4A28-BC51-7F85C7F5B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10" idx="0"/>
          </p:cNvCxnSpPr>
          <p:nvPr/>
        </p:nvCxnSpPr>
        <p:spPr>
          <a:xfrm rot="16200000" flipH="1" flipV="1">
            <a:off x="3641086" y="4469372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Verbindingslijn: Hoek 129">
            <a:extLst>
              <a:ext uri="{FF2B5EF4-FFF2-40B4-BE49-F238E27FC236}">
                <a16:creationId xmlns:a16="http://schemas.microsoft.com/office/drawing/2014/main" id="{FE82DF5B-C60E-4257-B370-A4B302DC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19" idx="4"/>
          </p:cNvCxnSpPr>
          <p:nvPr/>
        </p:nvCxnSpPr>
        <p:spPr>
          <a:xfrm rot="5400000" flipH="1" flipV="1">
            <a:off x="8271884" y="1838544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al 133">
            <a:extLst>
              <a:ext uri="{FF2B5EF4-FFF2-40B4-BE49-F238E27FC236}">
                <a16:creationId xmlns:a16="http://schemas.microsoft.com/office/drawing/2014/main" id="{716F090E-A9F1-4775-801C-A297BCFA7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6735" y="5613510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35" name="Verbindingslijn: Hoek 134">
            <a:extLst>
              <a:ext uri="{FF2B5EF4-FFF2-40B4-BE49-F238E27FC236}">
                <a16:creationId xmlns:a16="http://schemas.microsoft.com/office/drawing/2014/main" id="{6A5E1044-F23D-446F-BE87-4E46A9AA5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34" idx="0"/>
          </p:cNvCxnSpPr>
          <p:nvPr/>
        </p:nvCxnSpPr>
        <p:spPr>
          <a:xfrm rot="16200000" flipH="1">
            <a:off x="8217455" y="4283075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60F75726-7498-4A61-505F-8D305BDF6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268" y="3513573"/>
            <a:ext cx="1006061" cy="1006061"/>
          </a:xfrm>
          <a:prstGeom prst="rect">
            <a:avLst/>
          </a:prstGeom>
        </p:spPr>
      </p:pic>
      <p:pic>
        <p:nvPicPr>
          <p:cNvPr id="6" name="Afbeelding 5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0A263800-3B2B-1271-9A7B-6821659ED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623" y="2282569"/>
            <a:ext cx="939180" cy="939180"/>
          </a:xfrm>
          <a:prstGeom prst="rect">
            <a:avLst/>
          </a:prstGeom>
        </p:spPr>
      </p:pic>
      <p:pic>
        <p:nvPicPr>
          <p:cNvPr id="8" name="Afbeelding 7" descr="Afbeelding met persoon, person, muur, kostuum&#10;&#10;Automatisch gegenereerde beschrijving">
            <a:extLst>
              <a:ext uri="{FF2B5EF4-FFF2-40B4-BE49-F238E27FC236}">
                <a16:creationId xmlns:a16="http://schemas.microsoft.com/office/drawing/2014/main" id="{5AC78F20-CFFD-CB68-E18F-7F8C73F06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970" y="3669060"/>
            <a:ext cx="793371" cy="793371"/>
          </a:xfrm>
          <a:prstGeom prst="rect">
            <a:avLst/>
          </a:prstGeom>
        </p:spPr>
      </p:pic>
      <p:pic>
        <p:nvPicPr>
          <p:cNvPr id="10" name="Afbeelding 9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F6D59780-CB7A-DB88-F2C3-1C96A70E0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0181" y="5045711"/>
            <a:ext cx="955461" cy="955461"/>
          </a:xfrm>
          <a:prstGeom prst="rect">
            <a:avLst/>
          </a:prstGeom>
        </p:spPr>
      </p:pic>
      <p:pic>
        <p:nvPicPr>
          <p:cNvPr id="12" name="Afbeelding 11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AC376EC4-E93E-4824-E934-A76E9A989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847" y="2214520"/>
            <a:ext cx="947940" cy="947940"/>
          </a:xfrm>
          <a:prstGeom prst="rect">
            <a:avLst/>
          </a:prstGeom>
        </p:spPr>
      </p:pic>
      <p:pic>
        <p:nvPicPr>
          <p:cNvPr id="15" name="Afbeelding 14" descr="Afbeelding met person, persoon&#10;&#10;Automatisch gegenereerde beschrijving">
            <a:extLst>
              <a:ext uri="{FF2B5EF4-FFF2-40B4-BE49-F238E27FC236}">
                <a16:creationId xmlns:a16="http://schemas.microsoft.com/office/drawing/2014/main" id="{758EFD85-2A31-826D-7DF2-F15D0C0CFE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8537" y="2142380"/>
            <a:ext cx="1020304" cy="1020304"/>
          </a:xfrm>
          <a:prstGeom prst="rect">
            <a:avLst/>
          </a:prstGeom>
        </p:spPr>
      </p:pic>
      <p:sp>
        <p:nvSpPr>
          <p:cNvPr id="27" name="Ovaal 26">
            <a:extLst>
              <a:ext uri="{FF2B5EF4-FFF2-40B4-BE49-F238E27FC236}">
                <a16:creationId xmlns:a16="http://schemas.microsoft.com/office/drawing/2014/main" id="{EBFAE3C1-5778-919F-337F-EB4604443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89255" y="5435105"/>
            <a:ext cx="213490" cy="2134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pic>
        <p:nvPicPr>
          <p:cNvPr id="35" name="Afbeelding 34" descr="Afbeelding met persoon&#10;&#10;Automatisch gegenereerde beschrijving">
            <a:extLst>
              <a:ext uri="{FF2B5EF4-FFF2-40B4-BE49-F238E27FC236}">
                <a16:creationId xmlns:a16="http://schemas.microsoft.com/office/drawing/2014/main" id="{98A6D764-D19D-C332-1216-608C561DC9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3576" y="5035282"/>
            <a:ext cx="956525" cy="956525"/>
          </a:xfrm>
          <a:prstGeom prst="rect">
            <a:avLst/>
          </a:prstGeom>
        </p:spPr>
      </p:pic>
      <p:pic>
        <p:nvPicPr>
          <p:cNvPr id="37" name="Afbeelding 36" descr="Afbeelding met persoon&#10;&#10;Automatisch gegenereerde beschrijving">
            <a:extLst>
              <a:ext uri="{FF2B5EF4-FFF2-40B4-BE49-F238E27FC236}">
                <a16:creationId xmlns:a16="http://schemas.microsoft.com/office/drawing/2014/main" id="{D928973B-C607-DF89-9249-28F83BBAA3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5945" y="5713410"/>
            <a:ext cx="1003757" cy="1003757"/>
          </a:xfrm>
          <a:prstGeom prst="rect">
            <a:avLst/>
          </a:prstGeom>
        </p:spPr>
      </p:pic>
      <p:sp>
        <p:nvSpPr>
          <p:cNvPr id="38" name="Rechthoek 37">
            <a:extLst>
              <a:ext uri="{FF2B5EF4-FFF2-40B4-BE49-F238E27FC236}">
                <a16:creationId xmlns:a16="http://schemas.microsoft.com/office/drawing/2014/main" id="{A7A73482-E974-471E-1579-67346AB1219F}"/>
              </a:ext>
            </a:extLst>
          </p:cNvPr>
          <p:cNvSpPr/>
          <p:nvPr/>
        </p:nvSpPr>
        <p:spPr>
          <a:xfrm>
            <a:off x="6694449" y="6287436"/>
            <a:ext cx="1165912" cy="800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Sven Vervloet</a:t>
            </a:r>
            <a:b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Hoofd Scouting</a:t>
            </a:r>
          </a:p>
        </p:txBody>
      </p:sp>
    </p:spTree>
    <p:extLst>
      <p:ext uri="{BB962C8B-B14F-4D97-AF65-F5344CB8AC3E}">
        <p14:creationId xmlns:p14="http://schemas.microsoft.com/office/powerpoint/2010/main" val="102063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Vrije vorm: Vorm 106">
            <a:extLst>
              <a:ext uri="{FF2B5EF4-FFF2-40B4-BE49-F238E27FC236}">
                <a16:creationId xmlns:a16="http://schemas.microsoft.com/office/drawing/2014/main" id="{DA5F6E6D-A9ED-471F-B5D3-C84B8466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3637" y="35822"/>
            <a:ext cx="10937756" cy="685800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44864D6A-CDDD-4D60-8619-C1AD786F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076" y="3040141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80" name="Ovaal 79">
            <a:extLst>
              <a:ext uri="{FF2B5EF4-FFF2-40B4-BE49-F238E27FC236}">
                <a16:creationId xmlns:a16="http://schemas.microsoft.com/office/drawing/2014/main" id="{9CD1768A-EC26-4C6A-A57C-E2300589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442552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9" name="Ovaal 78">
            <a:extLst>
              <a:ext uri="{FF2B5EF4-FFF2-40B4-BE49-F238E27FC236}">
                <a16:creationId xmlns:a16="http://schemas.microsoft.com/office/drawing/2014/main" id="{99530F13-2430-4DB9-9637-7708CFDD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4203" y="1732422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8" name="Ovaal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443504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D8B7D5AE-8D15-48A8-BF79-863756AB2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182063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0E26D681-9D60-4729-9BAF-8F1BC982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EFD3B067-A626-42D5-A3BC-823CE088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 </a:t>
            </a:r>
            <a:r>
              <a:rPr lang="nl-NL" dirty="0">
                <a:solidFill>
                  <a:srgbClr val="0B01DD"/>
                </a:solidFill>
              </a:rPr>
              <a:t>Bovenbouw IP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1D56577-55A5-4AC0-A86E-107F2E113581}"/>
              </a:ext>
            </a:extLst>
          </p:cNvPr>
          <p:cNvSpPr/>
          <p:nvPr/>
        </p:nvSpPr>
        <p:spPr>
          <a:xfrm>
            <a:off x="8981143" y="5601848"/>
            <a:ext cx="160789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Brent Van </a:t>
            </a:r>
            <a:r>
              <a:rPr lang="nl-N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Craen</a:t>
            </a:r>
            <a:r>
              <a:rPr lang="nl-NL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nl-N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U15</a:t>
            </a:r>
            <a:endParaRPr lang="nl-NL" sz="11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8890138" y="3564470"/>
            <a:ext cx="150277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Petro Van den Heuvel</a:t>
            </a:r>
            <a:b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U16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5495997" y="4444131"/>
            <a:ext cx="1165912" cy="800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Koen Camps</a:t>
            </a:r>
            <a:b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JC Bovenbouw IP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F29B8C93-9BD8-4437-9379-8B7C1D9398C3}"/>
              </a:ext>
            </a:extLst>
          </p:cNvPr>
          <p:cNvSpPr/>
          <p:nvPr/>
        </p:nvSpPr>
        <p:spPr>
          <a:xfrm>
            <a:off x="3319014" y="4355181"/>
            <a:ext cx="1378723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Patrick Van Roy </a:t>
            </a:r>
            <a:b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U13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821682DD-5C22-4B97-83AE-86C7996FB90B}"/>
              </a:ext>
            </a:extLst>
          </p:cNvPr>
          <p:cNvSpPr/>
          <p:nvPr/>
        </p:nvSpPr>
        <p:spPr>
          <a:xfrm>
            <a:off x="1485661" y="4345238"/>
            <a:ext cx="166778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Elmer </a:t>
            </a:r>
            <a:r>
              <a:rPr lang="nl-N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Wygaerden</a:t>
            </a: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U13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71" name="Ovaal 70">
            <a:extLst>
              <a:ext uri="{FF2B5EF4-FFF2-40B4-BE49-F238E27FC236}">
                <a16:creationId xmlns:a16="http://schemas.microsoft.com/office/drawing/2014/main" id="{4B1786F3-631A-4BEE-8323-68AB581BC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rgbClr val="25F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3" name="Ovaal 72">
            <a:extLst>
              <a:ext uri="{FF2B5EF4-FFF2-40B4-BE49-F238E27FC236}">
                <a16:creationId xmlns:a16="http://schemas.microsoft.com/office/drawing/2014/main" id="{D13F3AC2-C134-452A-A575-2AEDD5FD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6968" y="2948970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74" name="Ovaal 73">
            <a:extLst>
              <a:ext uri="{FF2B5EF4-FFF2-40B4-BE49-F238E27FC236}">
                <a16:creationId xmlns:a16="http://schemas.microsoft.com/office/drawing/2014/main" id="{F74C5EF9-9647-43F7-B54F-97E136BD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0654" y="5004920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5" name="Ovaal 74">
            <a:extLst>
              <a:ext uri="{FF2B5EF4-FFF2-40B4-BE49-F238E27FC236}">
                <a16:creationId xmlns:a16="http://schemas.microsoft.com/office/drawing/2014/main" id="{B6143EC5-1312-45C8-8A63-08B7FD81A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110" name="Ovaal 109">
            <a:extLst>
              <a:ext uri="{FF2B5EF4-FFF2-40B4-BE49-F238E27FC236}">
                <a16:creationId xmlns:a16="http://schemas.microsoft.com/office/drawing/2014/main" id="{8547C6B6-4C5C-4A9B-97B5-B9DAA62B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5839" y="3828748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111" name="Ovaal 110">
            <a:extLst>
              <a:ext uri="{FF2B5EF4-FFF2-40B4-BE49-F238E27FC236}">
                <a16:creationId xmlns:a16="http://schemas.microsoft.com/office/drawing/2014/main" id="{53B8C8A1-B8C7-423C-89FE-51E9ECFCB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3363" y="3829804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119" name="Ovaal 118">
            <a:extLst>
              <a:ext uri="{FF2B5EF4-FFF2-40B4-BE49-F238E27FC236}">
                <a16:creationId xmlns:a16="http://schemas.microsoft.com/office/drawing/2014/main" id="{8A0D58C4-E3D8-4575-8BF0-37F45BB95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4619" y="2586848"/>
            <a:ext cx="82310" cy="823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22" name="Verbindingslijn: Hoek 121">
            <a:extLst>
              <a:ext uri="{FF2B5EF4-FFF2-40B4-BE49-F238E27FC236}">
                <a16:creationId xmlns:a16="http://schemas.microsoft.com/office/drawing/2014/main" id="{DB6E0B7E-8974-4A28-BC51-7F85C7F5B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701677" y="2704517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Verbindingslijn: Hoek 126">
            <a:extLst>
              <a:ext uri="{FF2B5EF4-FFF2-40B4-BE49-F238E27FC236}">
                <a16:creationId xmlns:a16="http://schemas.microsoft.com/office/drawing/2014/main" id="{5DE74E47-57A7-4EFA-83E1-B978BCE6B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098531" y="2093813"/>
            <a:ext cx="528460" cy="2956484"/>
          </a:xfrm>
          <a:prstGeom prst="bentConnector3">
            <a:avLst>
              <a:gd name="adj1" fmla="val -4325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Verbindingslijn: Hoek 129">
            <a:extLst>
              <a:ext uri="{FF2B5EF4-FFF2-40B4-BE49-F238E27FC236}">
                <a16:creationId xmlns:a16="http://schemas.microsoft.com/office/drawing/2014/main" id="{FE82DF5B-C60E-4257-B370-A4B302DC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19" idx="4"/>
          </p:cNvCxnSpPr>
          <p:nvPr/>
        </p:nvCxnSpPr>
        <p:spPr>
          <a:xfrm rot="5400000" flipH="1" flipV="1">
            <a:off x="8271884" y="1838544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al 133">
            <a:extLst>
              <a:ext uri="{FF2B5EF4-FFF2-40B4-BE49-F238E27FC236}">
                <a16:creationId xmlns:a16="http://schemas.microsoft.com/office/drawing/2014/main" id="{716F090E-A9F1-4775-801C-A297BCFA7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6735" y="5613510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35" name="Verbindingslijn: Hoek 134">
            <a:extLst>
              <a:ext uri="{FF2B5EF4-FFF2-40B4-BE49-F238E27FC236}">
                <a16:creationId xmlns:a16="http://schemas.microsoft.com/office/drawing/2014/main" id="{6A5E1044-F23D-446F-BE87-4E46A9AA5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34" idx="0"/>
          </p:cNvCxnSpPr>
          <p:nvPr/>
        </p:nvCxnSpPr>
        <p:spPr>
          <a:xfrm rot="16200000" flipH="1">
            <a:off x="8217455" y="4283075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0A263800-3B2B-1271-9A7B-6821659ED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170" y="3515018"/>
            <a:ext cx="939180" cy="939180"/>
          </a:xfrm>
          <a:prstGeom prst="rect">
            <a:avLst/>
          </a:prstGeom>
        </p:spPr>
      </p:pic>
      <p:sp>
        <p:nvSpPr>
          <p:cNvPr id="27" name="Ovaal 26">
            <a:extLst>
              <a:ext uri="{FF2B5EF4-FFF2-40B4-BE49-F238E27FC236}">
                <a16:creationId xmlns:a16="http://schemas.microsoft.com/office/drawing/2014/main" id="{EBFAE3C1-5778-919F-337F-EB4604443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6482" y="5039181"/>
            <a:ext cx="213490" cy="2134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63032907-91C0-467C-8AD3-77323A673E00}"/>
              </a:ext>
            </a:extLst>
          </p:cNvPr>
          <p:cNvSpPr/>
          <p:nvPr/>
        </p:nvSpPr>
        <p:spPr>
          <a:xfrm>
            <a:off x="2406749" y="5629437"/>
            <a:ext cx="1536351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Peter Verlinden </a:t>
            </a:r>
            <a:b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 14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729F8E63-C776-3822-0D40-2594F59CE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26262" y="2527433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pic>
        <p:nvPicPr>
          <p:cNvPr id="11" name="Afbeelding 10" descr="Afbeelding met persoon, person, muur, binnen&#10;&#10;Automatisch gegenereerde beschrijving">
            <a:extLst>
              <a:ext uri="{FF2B5EF4-FFF2-40B4-BE49-F238E27FC236}">
                <a16:creationId xmlns:a16="http://schemas.microsoft.com/office/drawing/2014/main" id="{F6552112-F502-35D2-F074-E7376BE1A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490" y="1385496"/>
            <a:ext cx="932944" cy="934661"/>
          </a:xfrm>
          <a:prstGeom prst="rect">
            <a:avLst/>
          </a:prstGeom>
        </p:spPr>
      </p:pic>
      <p:pic>
        <p:nvPicPr>
          <p:cNvPr id="14" name="Afbeelding 13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13F1B3D5-D902-8E02-2EDA-66E758810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4951" y="1965960"/>
            <a:ext cx="967152" cy="967152"/>
          </a:xfrm>
          <a:prstGeom prst="rect">
            <a:avLst/>
          </a:prstGeom>
        </p:spPr>
      </p:pic>
      <p:pic>
        <p:nvPicPr>
          <p:cNvPr id="25" name="Afbeelding 24" descr="Afbeelding met persoon, person, staand&#10;&#10;Automatisch gegenereerde beschrijving">
            <a:extLst>
              <a:ext uri="{FF2B5EF4-FFF2-40B4-BE49-F238E27FC236}">
                <a16:creationId xmlns:a16="http://schemas.microsoft.com/office/drawing/2014/main" id="{0970A895-A4FF-AE07-56A9-A0D45CF93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7770" y="4980962"/>
            <a:ext cx="861479" cy="861479"/>
          </a:xfrm>
          <a:prstGeom prst="rect">
            <a:avLst/>
          </a:prstGeom>
        </p:spPr>
      </p:pic>
      <p:pic>
        <p:nvPicPr>
          <p:cNvPr id="28" name="Afbeelding 27" descr="Afbeelding met person, persoon, staand&#10;&#10;Automatisch gegenereerde beschrijving">
            <a:extLst>
              <a:ext uri="{FF2B5EF4-FFF2-40B4-BE49-F238E27FC236}">
                <a16:creationId xmlns:a16="http://schemas.microsoft.com/office/drawing/2014/main" id="{735BF041-6F3D-615A-9D54-5CE127A0D2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7874" y="5327239"/>
            <a:ext cx="978798" cy="978798"/>
          </a:xfrm>
          <a:prstGeom prst="rect">
            <a:avLst/>
          </a:prstGeom>
        </p:spPr>
      </p:pic>
      <p:pic>
        <p:nvPicPr>
          <p:cNvPr id="45" name="Afbeelding 44" descr="Afbeelding met persoon, person, staand&#10;&#10;Automatisch gegenereerde beschrijving">
            <a:extLst>
              <a:ext uri="{FF2B5EF4-FFF2-40B4-BE49-F238E27FC236}">
                <a16:creationId xmlns:a16="http://schemas.microsoft.com/office/drawing/2014/main" id="{DA8F7CA3-6743-065A-22BD-6002D7AB4C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6239" y="3307105"/>
            <a:ext cx="1024264" cy="1024264"/>
          </a:xfrm>
          <a:prstGeom prst="rect">
            <a:avLst/>
          </a:prstGeom>
        </p:spPr>
      </p:pic>
      <p:sp>
        <p:nvSpPr>
          <p:cNvPr id="50" name="Rechthoek 49">
            <a:extLst>
              <a:ext uri="{FF2B5EF4-FFF2-40B4-BE49-F238E27FC236}">
                <a16:creationId xmlns:a16="http://schemas.microsoft.com/office/drawing/2014/main" id="{0038302E-9D38-F8B1-1471-5755C36DD155}"/>
              </a:ext>
            </a:extLst>
          </p:cNvPr>
          <p:cNvSpPr/>
          <p:nvPr/>
        </p:nvSpPr>
        <p:spPr>
          <a:xfrm>
            <a:off x="8979976" y="2034258"/>
            <a:ext cx="150277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Stijn Janssens</a:t>
            </a:r>
            <a:b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U1</a:t>
            </a: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7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B3F378E5-8117-6249-DF86-21FB61E84023}"/>
              </a:ext>
            </a:extLst>
          </p:cNvPr>
          <p:cNvSpPr/>
          <p:nvPr/>
        </p:nvSpPr>
        <p:spPr>
          <a:xfrm>
            <a:off x="6382328" y="960379"/>
            <a:ext cx="150277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Larbi</a:t>
            </a:r>
            <a:r>
              <a:rPr lang="nl-NL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1300" b="1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Rachi</a:t>
            </a:r>
            <a:b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U19</a:t>
            </a:r>
          </a:p>
        </p:txBody>
      </p:sp>
      <p:cxnSp>
        <p:nvCxnSpPr>
          <p:cNvPr id="9" name="Verbindingslijn: Hoek 129">
            <a:extLst>
              <a:ext uri="{FF2B5EF4-FFF2-40B4-BE49-F238E27FC236}">
                <a16:creationId xmlns:a16="http://schemas.microsoft.com/office/drawing/2014/main" id="{D34D6B90-28D5-947C-107A-C98A6FA8F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770514" y="3091772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98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Vrije vorm: Vorm 106">
            <a:extLst>
              <a:ext uri="{FF2B5EF4-FFF2-40B4-BE49-F238E27FC236}">
                <a16:creationId xmlns:a16="http://schemas.microsoft.com/office/drawing/2014/main" id="{DA5F6E6D-A9ED-471F-B5D3-C84B8466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3637" y="35822"/>
            <a:ext cx="10937756" cy="685800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80" name="Ovaal 79">
            <a:extLst>
              <a:ext uri="{FF2B5EF4-FFF2-40B4-BE49-F238E27FC236}">
                <a16:creationId xmlns:a16="http://schemas.microsoft.com/office/drawing/2014/main" id="{9CD1768A-EC26-4C6A-A57C-E2300589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442552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9" name="Ovaal 78">
            <a:extLst>
              <a:ext uri="{FF2B5EF4-FFF2-40B4-BE49-F238E27FC236}">
                <a16:creationId xmlns:a16="http://schemas.microsoft.com/office/drawing/2014/main" id="{99530F13-2430-4DB9-9637-7708CFDD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4203" y="1732422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8" name="Ovaal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443504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D8B7D5AE-8D15-48A8-BF79-863756AB2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182063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0E26D681-9D60-4729-9BAF-8F1BC982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EFD3B067-A626-42D5-A3BC-823CE088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 </a:t>
            </a:r>
            <a:r>
              <a:rPr lang="nl-NL" dirty="0">
                <a:solidFill>
                  <a:srgbClr val="0B01DD"/>
                </a:solidFill>
              </a:rPr>
              <a:t>Onderbouw IP &amp; Prov.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1D56577-55A5-4AC0-A86E-107F2E113581}"/>
              </a:ext>
            </a:extLst>
          </p:cNvPr>
          <p:cNvSpPr/>
          <p:nvPr/>
        </p:nvSpPr>
        <p:spPr>
          <a:xfrm>
            <a:off x="9022629" y="6090059"/>
            <a:ext cx="160789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Jurgen </a:t>
            </a:r>
            <a:r>
              <a:rPr lang="nl-N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Laenen</a:t>
            </a:r>
            <a:r>
              <a:rPr lang="nl-NL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nl-N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U9 </a:t>
            </a:r>
            <a:r>
              <a:rPr lang="nl-NL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prov</a:t>
            </a:r>
            <a:endParaRPr lang="nl-NL" sz="1100" b="1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27D54CB4-0066-4140-96B8-95930CD77276}"/>
              </a:ext>
            </a:extLst>
          </p:cNvPr>
          <p:cNvSpPr/>
          <p:nvPr/>
        </p:nvSpPr>
        <p:spPr>
          <a:xfrm>
            <a:off x="5495997" y="4444131"/>
            <a:ext cx="1165912" cy="800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Marino Verhaghe</a:t>
            </a:r>
            <a:b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JC Onderbouw IP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2918006" y="3470185"/>
            <a:ext cx="166778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Steven De </a:t>
            </a:r>
            <a:r>
              <a:rPr lang="nl-N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Meutter</a:t>
            </a:r>
            <a:b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b="1" kern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U12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28E41E6-B0BF-44BC-98F9-F8F486ABC7F1}"/>
              </a:ext>
            </a:extLst>
          </p:cNvPr>
          <p:cNvSpPr/>
          <p:nvPr/>
        </p:nvSpPr>
        <p:spPr>
          <a:xfrm>
            <a:off x="7567359" y="3427796"/>
            <a:ext cx="1825601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Augustine</a:t>
            </a: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Appiah-</a:t>
            </a:r>
            <a:r>
              <a:rPr lang="nl-NL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Kubi</a:t>
            </a:r>
            <a:endParaRPr lang="nl-NL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U11</a:t>
            </a:r>
            <a:endParaRPr lang="nl-NL" sz="13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F29B8C93-9BD8-4437-9379-8B7C1D9398C3}"/>
              </a:ext>
            </a:extLst>
          </p:cNvPr>
          <p:cNvSpPr/>
          <p:nvPr/>
        </p:nvSpPr>
        <p:spPr>
          <a:xfrm>
            <a:off x="3362761" y="6147942"/>
            <a:ext cx="1378723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Berre</a:t>
            </a: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Schutter</a:t>
            </a:r>
            <a:b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U10 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821682DD-5C22-4B97-83AE-86C7996FB90B}"/>
              </a:ext>
            </a:extLst>
          </p:cNvPr>
          <p:cNvSpPr/>
          <p:nvPr/>
        </p:nvSpPr>
        <p:spPr>
          <a:xfrm>
            <a:off x="1528034" y="6156278"/>
            <a:ext cx="1538529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Ivan </a:t>
            </a:r>
            <a:r>
              <a:rPr lang="nl-N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Lannoo</a:t>
            </a: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U10 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71" name="Ovaal 70">
            <a:extLst>
              <a:ext uri="{FF2B5EF4-FFF2-40B4-BE49-F238E27FC236}">
                <a16:creationId xmlns:a16="http://schemas.microsoft.com/office/drawing/2014/main" id="{4B1786F3-631A-4BEE-8323-68AB581BC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rgbClr val="25F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3" name="Ovaal 72">
            <a:extLst>
              <a:ext uri="{FF2B5EF4-FFF2-40B4-BE49-F238E27FC236}">
                <a16:creationId xmlns:a16="http://schemas.microsoft.com/office/drawing/2014/main" id="{D13F3AC2-C134-452A-A575-2AEDD5FD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6968" y="2948970"/>
            <a:ext cx="213490" cy="213490"/>
          </a:xfrm>
          <a:prstGeom prst="ellipse">
            <a:avLst/>
          </a:prstGeom>
          <a:solidFill>
            <a:srgbClr val="25F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74" name="Ovaal 73">
            <a:extLst>
              <a:ext uri="{FF2B5EF4-FFF2-40B4-BE49-F238E27FC236}">
                <a16:creationId xmlns:a16="http://schemas.microsoft.com/office/drawing/2014/main" id="{F74C5EF9-9647-43F7-B54F-97E136BD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0654" y="5004920"/>
            <a:ext cx="213490" cy="213490"/>
          </a:xfrm>
          <a:prstGeom prst="ellipse">
            <a:avLst/>
          </a:prstGeom>
          <a:solidFill>
            <a:srgbClr val="25F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2" name="Ovaal 71">
            <a:extLst>
              <a:ext uri="{FF2B5EF4-FFF2-40B4-BE49-F238E27FC236}">
                <a16:creationId xmlns:a16="http://schemas.microsoft.com/office/drawing/2014/main" id="{E95005B3-E7A9-43A7-9097-E5C0B12D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596" y="5007567"/>
            <a:ext cx="213490" cy="213490"/>
          </a:xfrm>
          <a:prstGeom prst="ellipse">
            <a:avLst/>
          </a:prstGeom>
          <a:solidFill>
            <a:srgbClr val="25F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108" name="Ovaal 107">
            <a:extLst>
              <a:ext uri="{FF2B5EF4-FFF2-40B4-BE49-F238E27FC236}">
                <a16:creationId xmlns:a16="http://schemas.microsoft.com/office/drawing/2014/main" id="{3D4169F2-589F-4BCC-9E24-FF0760B9A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84253" y="2586848"/>
            <a:ext cx="82310" cy="823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110" name="Ovaal 109">
            <a:extLst>
              <a:ext uri="{FF2B5EF4-FFF2-40B4-BE49-F238E27FC236}">
                <a16:creationId xmlns:a16="http://schemas.microsoft.com/office/drawing/2014/main" id="{8547C6B6-4C5C-4A9B-97B5-B9DAA62B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84253" y="5613510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111" name="Ovaal 110">
            <a:extLst>
              <a:ext uri="{FF2B5EF4-FFF2-40B4-BE49-F238E27FC236}">
                <a16:creationId xmlns:a16="http://schemas.microsoft.com/office/drawing/2014/main" id="{53B8C8A1-B8C7-423C-89FE-51E9ECFCB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7585" y="5613510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13" name="Verbindingslijn: Hoek 112">
            <a:extLst>
              <a:ext uri="{FF2B5EF4-FFF2-40B4-BE49-F238E27FC236}">
                <a16:creationId xmlns:a16="http://schemas.microsoft.com/office/drawing/2014/main" id="{622A3281-34A2-40FA-8168-008FF7176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08" idx="4"/>
          </p:cNvCxnSpPr>
          <p:nvPr/>
        </p:nvCxnSpPr>
        <p:spPr>
          <a:xfrm rot="5400000" flipH="1">
            <a:off x="3678934" y="2015632"/>
            <a:ext cx="433275" cy="1740328"/>
          </a:xfrm>
          <a:prstGeom prst="bentConnector3">
            <a:avLst>
              <a:gd name="adj1" fmla="val -52761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al 118">
            <a:extLst>
              <a:ext uri="{FF2B5EF4-FFF2-40B4-BE49-F238E27FC236}">
                <a16:creationId xmlns:a16="http://schemas.microsoft.com/office/drawing/2014/main" id="{8A0D58C4-E3D8-4575-8BF0-37F45BB95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4619" y="2586848"/>
            <a:ext cx="82310" cy="823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22" name="Verbindingslijn: Hoek 121">
            <a:extLst>
              <a:ext uri="{FF2B5EF4-FFF2-40B4-BE49-F238E27FC236}">
                <a16:creationId xmlns:a16="http://schemas.microsoft.com/office/drawing/2014/main" id="{DB6E0B7E-8974-4A28-BC51-7F85C7F5B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10" idx="0"/>
          </p:cNvCxnSpPr>
          <p:nvPr/>
        </p:nvCxnSpPr>
        <p:spPr>
          <a:xfrm rot="16200000" flipH="1" flipV="1">
            <a:off x="3641086" y="4469372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Verbindingslijn: Hoek 126">
            <a:extLst>
              <a:ext uri="{FF2B5EF4-FFF2-40B4-BE49-F238E27FC236}">
                <a16:creationId xmlns:a16="http://schemas.microsoft.com/office/drawing/2014/main" id="{5DE74E47-57A7-4EFA-83E1-B978BCE6B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11" idx="0"/>
          </p:cNvCxnSpPr>
          <p:nvPr/>
        </p:nvCxnSpPr>
        <p:spPr>
          <a:xfrm rot="16200000" flipH="1" flipV="1">
            <a:off x="3042752" y="3871038"/>
            <a:ext cx="528460" cy="2956484"/>
          </a:xfrm>
          <a:prstGeom prst="bentConnector3">
            <a:avLst>
              <a:gd name="adj1" fmla="val -4325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Verbindingslijn: Hoek 129">
            <a:extLst>
              <a:ext uri="{FF2B5EF4-FFF2-40B4-BE49-F238E27FC236}">
                <a16:creationId xmlns:a16="http://schemas.microsoft.com/office/drawing/2014/main" id="{FE82DF5B-C60E-4257-B370-A4B302DC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19" idx="4"/>
          </p:cNvCxnSpPr>
          <p:nvPr/>
        </p:nvCxnSpPr>
        <p:spPr>
          <a:xfrm rot="5400000" flipH="1" flipV="1">
            <a:off x="8271884" y="1838544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al 133">
            <a:extLst>
              <a:ext uri="{FF2B5EF4-FFF2-40B4-BE49-F238E27FC236}">
                <a16:creationId xmlns:a16="http://schemas.microsoft.com/office/drawing/2014/main" id="{716F090E-A9F1-4775-801C-A297BCFA7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6735" y="5613510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35" name="Verbindingslijn: Hoek 134">
            <a:extLst>
              <a:ext uri="{FF2B5EF4-FFF2-40B4-BE49-F238E27FC236}">
                <a16:creationId xmlns:a16="http://schemas.microsoft.com/office/drawing/2014/main" id="{6A5E1044-F23D-446F-BE87-4E46A9AA5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397207" y="4943763"/>
            <a:ext cx="3538771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 descr="Afbeelding met persoon, person, muur, kostuum&#10;&#10;Automatisch gegenereerde beschrijving">
            <a:extLst>
              <a:ext uri="{FF2B5EF4-FFF2-40B4-BE49-F238E27FC236}">
                <a16:creationId xmlns:a16="http://schemas.microsoft.com/office/drawing/2014/main" id="{B8194D59-DDCD-D8DF-D8CE-4C93ED65A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183" y="3571111"/>
            <a:ext cx="793371" cy="793371"/>
          </a:xfrm>
          <a:prstGeom prst="rect">
            <a:avLst/>
          </a:prstGeom>
        </p:spPr>
      </p:pic>
      <p:pic>
        <p:nvPicPr>
          <p:cNvPr id="9" name="Afbeelding 8" descr="Afbeelding met persoon&#10;&#10;Automatisch gegenereerde beschrijving">
            <a:extLst>
              <a:ext uri="{FF2B5EF4-FFF2-40B4-BE49-F238E27FC236}">
                <a16:creationId xmlns:a16="http://schemas.microsoft.com/office/drawing/2014/main" id="{31F9B828-F53B-AD90-F491-D6200416F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962" y="2043696"/>
            <a:ext cx="1144532" cy="1144532"/>
          </a:xfrm>
          <a:prstGeom prst="rect">
            <a:avLst/>
          </a:prstGeom>
        </p:spPr>
      </p:pic>
      <p:pic>
        <p:nvPicPr>
          <p:cNvPr id="13" name="Afbeelding 12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5E0F15E2-3C8A-67A0-FCE3-F459FD15B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722" y="5114056"/>
            <a:ext cx="950587" cy="950587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A741706C-7951-A3AB-32B1-EE166FB42B79}"/>
              </a:ext>
            </a:extLst>
          </p:cNvPr>
          <p:cNvSpPr/>
          <p:nvPr/>
        </p:nvSpPr>
        <p:spPr>
          <a:xfrm>
            <a:off x="7161014" y="6057798"/>
            <a:ext cx="160789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Gert Heylen</a:t>
            </a:r>
            <a:r>
              <a:rPr lang="nl-NL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nl-N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U9 </a:t>
            </a:r>
            <a:r>
              <a:rPr lang="nl-NL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prov</a:t>
            </a:r>
            <a:endParaRPr lang="nl-NL" sz="1100" b="1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30" name="Afbeelding 29" descr="Afbeelding met person, persoon&#10;&#10;Automatisch gegenereerde beschrijving">
            <a:extLst>
              <a:ext uri="{FF2B5EF4-FFF2-40B4-BE49-F238E27FC236}">
                <a16:creationId xmlns:a16="http://schemas.microsoft.com/office/drawing/2014/main" id="{CD22022A-A40E-9234-1C9F-DD969B2D1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658" y="5111665"/>
            <a:ext cx="879409" cy="879409"/>
          </a:xfrm>
          <a:prstGeom prst="rect">
            <a:avLst/>
          </a:prstGeom>
        </p:spPr>
      </p:pic>
      <p:pic>
        <p:nvPicPr>
          <p:cNvPr id="2" name="Afbeelding 1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392B2B49-9179-B1F8-2F32-816F6BEAB5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997" y="2070432"/>
            <a:ext cx="1178374" cy="117837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1D0A3FF3-DCFA-9EED-ECD3-73DB3ED36D50}"/>
              </a:ext>
            </a:extLst>
          </p:cNvPr>
          <p:cNvSpPr/>
          <p:nvPr/>
        </p:nvSpPr>
        <p:spPr>
          <a:xfrm>
            <a:off x="1392524" y="3453910"/>
            <a:ext cx="166778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Sven Laurens</a:t>
            </a:r>
            <a:b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b="1" kern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U12</a:t>
            </a:r>
          </a:p>
        </p:txBody>
      </p:sp>
      <p:pic>
        <p:nvPicPr>
          <p:cNvPr id="8" name="Afbeelding 7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996EA5E0-D6EF-DCD6-D11E-19EE100AC9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3520" y="2150678"/>
            <a:ext cx="1084670" cy="108467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740F4292-F087-157C-7D29-5FDE2BB3E7F9}"/>
              </a:ext>
            </a:extLst>
          </p:cNvPr>
          <p:cNvSpPr/>
          <p:nvPr/>
        </p:nvSpPr>
        <p:spPr>
          <a:xfrm>
            <a:off x="9479336" y="3440477"/>
            <a:ext cx="1825601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Steven Van </a:t>
            </a:r>
            <a:r>
              <a:rPr lang="nl-NL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Elsacker</a:t>
            </a:r>
            <a:endParaRPr lang="nl-NL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U11</a:t>
            </a:r>
            <a:endParaRPr lang="nl-NL" sz="13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430EB9F3-FB8C-80DF-0EC3-8D892A39F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77601" y="2550871"/>
            <a:ext cx="82310" cy="823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5" name="Verbindingslijn: Hoek 129">
            <a:extLst>
              <a:ext uri="{FF2B5EF4-FFF2-40B4-BE49-F238E27FC236}">
                <a16:creationId xmlns:a16="http://schemas.microsoft.com/office/drawing/2014/main" id="{BB847687-26DE-19AA-D114-2F717D879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359623" y="1831144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erbindingslijn: Hoek 112">
            <a:extLst>
              <a:ext uri="{FF2B5EF4-FFF2-40B4-BE49-F238E27FC236}">
                <a16:creationId xmlns:a16="http://schemas.microsoft.com/office/drawing/2014/main" id="{0655B076-8D8C-28D3-A03C-D6E64F5EE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>
            <a:off x="1940388" y="2017110"/>
            <a:ext cx="433275" cy="1740328"/>
          </a:xfrm>
          <a:prstGeom prst="bentConnector3">
            <a:avLst>
              <a:gd name="adj1" fmla="val -52761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3AB9ED6F-3DE2-7F00-B6E3-9824C9DBD366}"/>
              </a:ext>
            </a:extLst>
          </p:cNvPr>
          <p:cNvCxnSpPr/>
          <p:nvPr/>
        </p:nvCxnSpPr>
        <p:spPr>
          <a:xfrm>
            <a:off x="8859915" y="4943763"/>
            <a:ext cx="0" cy="71090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E7CBCA94-80E5-64B1-F52B-CED0E46A9558}"/>
              </a:ext>
            </a:extLst>
          </p:cNvPr>
          <p:cNvCxnSpPr/>
          <p:nvPr/>
        </p:nvCxnSpPr>
        <p:spPr>
          <a:xfrm>
            <a:off x="10935978" y="4943763"/>
            <a:ext cx="0" cy="710902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Ovaal 26">
            <a:extLst>
              <a:ext uri="{FF2B5EF4-FFF2-40B4-BE49-F238E27FC236}">
                <a16:creationId xmlns:a16="http://schemas.microsoft.com/office/drawing/2014/main" id="{424E6311-094B-A6F5-2E5B-804487C0F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18382" y="5668252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B36EA459-3187-9D2D-0B9C-87ED5DC95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6115" y="5669732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87173486-A209-03B4-E0B0-F7D1022E5562}"/>
              </a:ext>
            </a:extLst>
          </p:cNvPr>
          <p:cNvCxnSpPr/>
          <p:nvPr/>
        </p:nvCxnSpPr>
        <p:spPr>
          <a:xfrm>
            <a:off x="7414636" y="4934885"/>
            <a:ext cx="0" cy="274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Afbeelding 34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303BD9E3-B0FE-09B5-00A9-D8C573ACB7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4840" y="5331563"/>
            <a:ext cx="1077480" cy="1077480"/>
          </a:xfrm>
          <a:prstGeom prst="rect">
            <a:avLst/>
          </a:prstGeom>
        </p:spPr>
      </p:pic>
      <p:sp>
        <p:nvSpPr>
          <p:cNvPr id="36" name="Rechthoek 35">
            <a:extLst>
              <a:ext uri="{FF2B5EF4-FFF2-40B4-BE49-F238E27FC236}">
                <a16:creationId xmlns:a16="http://schemas.microsoft.com/office/drawing/2014/main" id="{8C5B961D-76CB-A9C3-A3BF-4CBA1BA21030}"/>
              </a:ext>
            </a:extLst>
          </p:cNvPr>
          <p:cNvSpPr/>
          <p:nvPr/>
        </p:nvSpPr>
        <p:spPr>
          <a:xfrm>
            <a:off x="5404714" y="6281222"/>
            <a:ext cx="160789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Jos </a:t>
            </a:r>
            <a:r>
              <a:rPr lang="nl-NL" sz="1300" b="1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Verbist</a:t>
            </a:r>
            <a:r>
              <a:rPr lang="nl-NL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nl-N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U8-U9</a:t>
            </a:r>
            <a:endParaRPr lang="nl-NL" sz="1100" b="1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9969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Vrije vorm: Vorm 106">
            <a:extLst>
              <a:ext uri="{FF2B5EF4-FFF2-40B4-BE49-F238E27FC236}">
                <a16:creationId xmlns:a16="http://schemas.microsoft.com/office/drawing/2014/main" id="{DA5F6E6D-A9ED-471F-B5D3-C84B8466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3637" y="35822"/>
            <a:ext cx="10937756" cy="685800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44864D6A-CDDD-4D60-8619-C1AD786F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076" y="3040141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80" name="Ovaal 79">
            <a:extLst>
              <a:ext uri="{FF2B5EF4-FFF2-40B4-BE49-F238E27FC236}">
                <a16:creationId xmlns:a16="http://schemas.microsoft.com/office/drawing/2014/main" id="{9CD1768A-EC26-4C6A-A57C-E2300589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442552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9" name="Ovaal 78">
            <a:extLst>
              <a:ext uri="{FF2B5EF4-FFF2-40B4-BE49-F238E27FC236}">
                <a16:creationId xmlns:a16="http://schemas.microsoft.com/office/drawing/2014/main" id="{99530F13-2430-4DB9-9637-7708CFDD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4203" y="1732422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8" name="Ovaal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443504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D8B7D5AE-8D15-48A8-BF79-863756AB2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182063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0E26D681-9D60-4729-9BAF-8F1BC982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EFD3B067-A626-42D5-A3BC-823CE088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 </a:t>
            </a:r>
            <a:r>
              <a:rPr lang="nl-NL" dirty="0">
                <a:solidFill>
                  <a:srgbClr val="0B01DD"/>
                </a:solidFill>
              </a:rPr>
              <a:t>Multi </a:t>
            </a:r>
            <a:r>
              <a:rPr lang="nl-NL" dirty="0" err="1">
                <a:solidFill>
                  <a:srgbClr val="0B01DD"/>
                </a:solidFill>
              </a:rPr>
              <a:t>Skillz</a:t>
            </a:r>
            <a:r>
              <a:rPr lang="nl-NL" dirty="0">
                <a:solidFill>
                  <a:srgbClr val="0B01DD"/>
                </a:solidFill>
              </a:rPr>
              <a:t> Academy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1D56577-55A5-4AC0-A86E-107F2E113581}"/>
              </a:ext>
            </a:extLst>
          </p:cNvPr>
          <p:cNvSpPr/>
          <p:nvPr/>
        </p:nvSpPr>
        <p:spPr>
          <a:xfrm>
            <a:off x="5263321" y="4575473"/>
            <a:ext cx="160789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Sven Laurens </a:t>
            </a:r>
            <a:endParaRPr lang="nl-N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JC M</a:t>
            </a: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ulti </a:t>
            </a:r>
            <a:r>
              <a:rPr lang="nl-NL" sz="1200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Skillz</a:t>
            </a: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Academie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U7+/U7-</a:t>
            </a:r>
            <a:endParaRPr lang="nl-NL" sz="11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28E41E6-B0BF-44BC-98F9-F8F486ABC7F1}"/>
              </a:ext>
            </a:extLst>
          </p:cNvPr>
          <p:cNvSpPr/>
          <p:nvPr/>
        </p:nvSpPr>
        <p:spPr>
          <a:xfrm>
            <a:off x="9351213" y="2882570"/>
            <a:ext cx="1825601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Wouter </a:t>
            </a:r>
            <a:r>
              <a:rPr lang="nl-N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Santens</a:t>
            </a:r>
            <a:endParaRPr lang="nl-NL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U8</a:t>
            </a:r>
            <a:endParaRPr lang="nl-NL" sz="13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F29B8C93-9BD8-4437-9379-8B7C1D9398C3}"/>
              </a:ext>
            </a:extLst>
          </p:cNvPr>
          <p:cNvSpPr/>
          <p:nvPr/>
        </p:nvSpPr>
        <p:spPr>
          <a:xfrm>
            <a:off x="3362761" y="6060854"/>
            <a:ext cx="1378723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Chesney Douwen</a:t>
            </a:r>
            <a:b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U7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821682DD-5C22-4B97-83AE-86C7996FB90B}"/>
              </a:ext>
            </a:extLst>
          </p:cNvPr>
          <p:cNvSpPr/>
          <p:nvPr/>
        </p:nvSpPr>
        <p:spPr>
          <a:xfrm>
            <a:off x="1748584" y="6057425"/>
            <a:ext cx="1538529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Gregory Van </a:t>
            </a:r>
            <a:r>
              <a:rPr lang="nl-N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Craen</a:t>
            </a: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U7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73" name="Ovaal 72">
            <a:extLst>
              <a:ext uri="{FF2B5EF4-FFF2-40B4-BE49-F238E27FC236}">
                <a16:creationId xmlns:a16="http://schemas.microsoft.com/office/drawing/2014/main" id="{D13F3AC2-C134-452A-A575-2AEDD5FD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6968" y="2948970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74" name="Ovaal 73">
            <a:extLst>
              <a:ext uri="{FF2B5EF4-FFF2-40B4-BE49-F238E27FC236}">
                <a16:creationId xmlns:a16="http://schemas.microsoft.com/office/drawing/2014/main" id="{F74C5EF9-9647-43F7-B54F-97E136BD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0654" y="5004920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5" name="Ovaal 74">
            <a:extLst>
              <a:ext uri="{FF2B5EF4-FFF2-40B4-BE49-F238E27FC236}">
                <a16:creationId xmlns:a16="http://schemas.microsoft.com/office/drawing/2014/main" id="{B6143EC5-1312-45C8-8A63-08B7FD81A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2" name="Ovaal 71">
            <a:extLst>
              <a:ext uri="{FF2B5EF4-FFF2-40B4-BE49-F238E27FC236}">
                <a16:creationId xmlns:a16="http://schemas.microsoft.com/office/drawing/2014/main" id="{E95005B3-E7A9-43A7-9097-E5C0B12D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596" y="5007567"/>
            <a:ext cx="213490" cy="21349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110" name="Ovaal 109">
            <a:extLst>
              <a:ext uri="{FF2B5EF4-FFF2-40B4-BE49-F238E27FC236}">
                <a16:creationId xmlns:a16="http://schemas.microsoft.com/office/drawing/2014/main" id="{8547C6B6-4C5C-4A9B-97B5-B9DAA62B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84253" y="5613510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111" name="Ovaal 110">
            <a:extLst>
              <a:ext uri="{FF2B5EF4-FFF2-40B4-BE49-F238E27FC236}">
                <a16:creationId xmlns:a16="http://schemas.microsoft.com/office/drawing/2014/main" id="{53B8C8A1-B8C7-423C-89FE-51E9ECFCB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7585" y="5613510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22" name="Verbindingslijn: Hoek 121">
            <a:extLst>
              <a:ext uri="{FF2B5EF4-FFF2-40B4-BE49-F238E27FC236}">
                <a16:creationId xmlns:a16="http://schemas.microsoft.com/office/drawing/2014/main" id="{DB6E0B7E-8974-4A28-BC51-7F85C7F5B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10" idx="0"/>
          </p:cNvCxnSpPr>
          <p:nvPr/>
        </p:nvCxnSpPr>
        <p:spPr>
          <a:xfrm rot="16200000" flipH="1" flipV="1">
            <a:off x="3641086" y="4469372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Verbindingslijn: Hoek 126">
            <a:extLst>
              <a:ext uri="{FF2B5EF4-FFF2-40B4-BE49-F238E27FC236}">
                <a16:creationId xmlns:a16="http://schemas.microsoft.com/office/drawing/2014/main" id="{5DE74E47-57A7-4EFA-83E1-B978BCE6B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11" idx="0"/>
          </p:cNvCxnSpPr>
          <p:nvPr/>
        </p:nvCxnSpPr>
        <p:spPr>
          <a:xfrm rot="16200000" flipH="1" flipV="1">
            <a:off x="3042752" y="3871038"/>
            <a:ext cx="528460" cy="2956484"/>
          </a:xfrm>
          <a:prstGeom prst="bentConnector3">
            <a:avLst>
              <a:gd name="adj1" fmla="val -4325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Verbindingslijn: Hoek 129">
            <a:extLst>
              <a:ext uri="{FF2B5EF4-FFF2-40B4-BE49-F238E27FC236}">
                <a16:creationId xmlns:a16="http://schemas.microsoft.com/office/drawing/2014/main" id="{FE82DF5B-C60E-4257-B370-A4B302DC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318827" y="2045261"/>
            <a:ext cx="358078" cy="1573632"/>
          </a:xfrm>
          <a:prstGeom prst="bentConnector3">
            <a:avLst>
              <a:gd name="adj1" fmla="val -52761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al 133">
            <a:extLst>
              <a:ext uri="{FF2B5EF4-FFF2-40B4-BE49-F238E27FC236}">
                <a16:creationId xmlns:a16="http://schemas.microsoft.com/office/drawing/2014/main" id="{716F090E-A9F1-4775-801C-A297BCFA7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8677" y="5602198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35" name="Verbindingslijn: Hoek 134">
            <a:extLst>
              <a:ext uri="{FF2B5EF4-FFF2-40B4-BE49-F238E27FC236}">
                <a16:creationId xmlns:a16="http://schemas.microsoft.com/office/drawing/2014/main" id="{6A5E1044-F23D-446F-BE87-4E46A9AA5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>
            <a:off x="7789205" y="4299975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hoek 28">
            <a:extLst>
              <a:ext uri="{FF2B5EF4-FFF2-40B4-BE49-F238E27FC236}">
                <a16:creationId xmlns:a16="http://schemas.microsoft.com/office/drawing/2014/main" id="{63032907-91C0-467C-8AD3-77323A673E00}"/>
              </a:ext>
            </a:extLst>
          </p:cNvPr>
          <p:cNvSpPr/>
          <p:nvPr/>
        </p:nvSpPr>
        <p:spPr>
          <a:xfrm>
            <a:off x="9120908" y="5731047"/>
            <a:ext cx="1536351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Martello</a:t>
            </a: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Pierre   </a:t>
            </a:r>
            <a:b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U8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3" name="Afbeelding 2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E0B0EFFE-65A2-1F4B-60DD-681CB478A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171" y="3276601"/>
            <a:ext cx="1178374" cy="1178374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87F919CD-52D4-37CE-DD4C-1F757652BC45}"/>
              </a:ext>
            </a:extLst>
          </p:cNvPr>
          <p:cNvSpPr/>
          <p:nvPr/>
        </p:nvSpPr>
        <p:spPr>
          <a:xfrm>
            <a:off x="7756518" y="2805622"/>
            <a:ext cx="150277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Pieter Goossens</a:t>
            </a:r>
            <a:b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U8</a:t>
            </a:r>
          </a:p>
        </p:txBody>
      </p:sp>
      <p:pic>
        <p:nvPicPr>
          <p:cNvPr id="15" name="Afbeelding 14" descr="Afbeelding met person, persoon&#10;&#10;Automatisch gegenereerde beschrijving">
            <a:extLst>
              <a:ext uri="{FF2B5EF4-FFF2-40B4-BE49-F238E27FC236}">
                <a16:creationId xmlns:a16="http://schemas.microsoft.com/office/drawing/2014/main" id="{F1660621-5BEE-0F93-1372-43F4F1317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150" y="5012244"/>
            <a:ext cx="1057218" cy="1057218"/>
          </a:xfrm>
          <a:prstGeom prst="rect">
            <a:avLst/>
          </a:prstGeom>
        </p:spPr>
      </p:pic>
      <p:pic>
        <p:nvPicPr>
          <p:cNvPr id="2" name="Afbeelding 1" descr="Afbeelding met persoon, person, poseren&#10;&#10;Automatisch gegenereerde beschrijving">
            <a:extLst>
              <a:ext uri="{FF2B5EF4-FFF2-40B4-BE49-F238E27FC236}">
                <a16:creationId xmlns:a16="http://schemas.microsoft.com/office/drawing/2014/main" id="{3708467E-68A4-FC3F-5547-C6536114E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777" y="1750609"/>
            <a:ext cx="1152863" cy="115286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5AD7EA97-680E-F598-8EAC-63E4A589C0F4}"/>
              </a:ext>
            </a:extLst>
          </p:cNvPr>
          <p:cNvSpPr/>
          <p:nvPr/>
        </p:nvSpPr>
        <p:spPr>
          <a:xfrm>
            <a:off x="7683583" y="5741815"/>
            <a:ext cx="1536351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Verheyen   </a:t>
            </a:r>
            <a:b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U8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cxnSp>
        <p:nvCxnSpPr>
          <p:cNvPr id="6" name="Verbindingslijn: Hoek 126">
            <a:extLst>
              <a:ext uri="{FF2B5EF4-FFF2-40B4-BE49-F238E27FC236}">
                <a16:creationId xmlns:a16="http://schemas.microsoft.com/office/drawing/2014/main" id="{4F4B18CC-877D-08D7-4FB8-801149BBD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195152" y="1528807"/>
            <a:ext cx="528460" cy="2956484"/>
          </a:xfrm>
          <a:prstGeom prst="bentConnector3">
            <a:avLst>
              <a:gd name="adj1" fmla="val -4325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>
            <a:extLst>
              <a:ext uri="{FF2B5EF4-FFF2-40B4-BE49-F238E27FC236}">
                <a16:creationId xmlns:a16="http://schemas.microsoft.com/office/drawing/2014/main" id="{CD3B71D0-B436-92B8-2FC5-6B1E08C7C5E9}"/>
              </a:ext>
            </a:extLst>
          </p:cNvPr>
          <p:cNvSpPr/>
          <p:nvPr/>
        </p:nvSpPr>
        <p:spPr>
          <a:xfrm>
            <a:off x="1862506" y="3523788"/>
            <a:ext cx="1538529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Dieter </a:t>
            </a:r>
            <a:r>
              <a:rPr lang="nl-N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Vervloesem</a:t>
            </a: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U6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11" name="Afbeelding 10" descr="Afbeelding met persoon, person, staand, speler&#10;&#10;Automatisch gegenereerde beschrijving">
            <a:extLst>
              <a:ext uri="{FF2B5EF4-FFF2-40B4-BE49-F238E27FC236}">
                <a16:creationId xmlns:a16="http://schemas.microsoft.com/office/drawing/2014/main" id="{DE35C85B-F450-4AA9-8091-32FFEB9B1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2382" y="2600437"/>
            <a:ext cx="879408" cy="879408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092208A9-36EB-DE52-2D4F-037BB35A721B}"/>
              </a:ext>
            </a:extLst>
          </p:cNvPr>
          <p:cNvSpPr/>
          <p:nvPr/>
        </p:nvSpPr>
        <p:spPr>
          <a:xfrm>
            <a:off x="3577377" y="3525265"/>
            <a:ext cx="1538529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Philip </a:t>
            </a:r>
            <a:r>
              <a:rPr lang="nl-N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Bellens</a:t>
            </a:r>
            <a:endParaRPr lang="nl-N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U6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cxnSp>
        <p:nvCxnSpPr>
          <p:cNvPr id="16" name="Verbindingslijn: Hoek 134">
            <a:extLst>
              <a:ext uri="{FF2B5EF4-FFF2-40B4-BE49-F238E27FC236}">
                <a16:creationId xmlns:a16="http://schemas.microsoft.com/office/drawing/2014/main" id="{780B30F3-90CC-7C57-C738-269253C3B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>
            <a:off x="9912452" y="4301452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al 16">
            <a:extLst>
              <a:ext uri="{FF2B5EF4-FFF2-40B4-BE49-F238E27FC236}">
                <a16:creationId xmlns:a16="http://schemas.microsoft.com/office/drawing/2014/main" id="{811E2659-4761-1B20-4890-C81AFAE84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01732" y="5630410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23" name="Verbindingslijn: Hoek 129">
            <a:extLst>
              <a:ext uri="{FF2B5EF4-FFF2-40B4-BE49-F238E27FC236}">
                <a16:creationId xmlns:a16="http://schemas.microsoft.com/office/drawing/2014/main" id="{139B440E-9939-E5ED-D127-F462DC9E1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893520" y="2049474"/>
            <a:ext cx="358078" cy="1573632"/>
          </a:xfrm>
          <a:prstGeom prst="bentConnector3">
            <a:avLst>
              <a:gd name="adj1" fmla="val -52761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al 24">
            <a:extLst>
              <a:ext uri="{FF2B5EF4-FFF2-40B4-BE49-F238E27FC236}">
                <a16:creationId xmlns:a16="http://schemas.microsoft.com/office/drawing/2014/main" id="{45DC8F0F-A22E-C95F-D256-4B95923A3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41077" y="2567515"/>
            <a:ext cx="82310" cy="823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6E96F8C7-2C11-1D1C-65F9-328B8FB1D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22782" y="2560115"/>
            <a:ext cx="82310" cy="8231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12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Vrije vorm: Vorm 106">
            <a:extLst>
              <a:ext uri="{FF2B5EF4-FFF2-40B4-BE49-F238E27FC236}">
                <a16:creationId xmlns:a16="http://schemas.microsoft.com/office/drawing/2014/main" id="{DA5F6E6D-A9ED-471F-B5D3-C84B8466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3637" y="35822"/>
            <a:ext cx="10937756" cy="685800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44864D6A-CDDD-4D60-8619-C1AD786F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076" y="3040141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80" name="Ovaal 79">
            <a:extLst>
              <a:ext uri="{FF2B5EF4-FFF2-40B4-BE49-F238E27FC236}">
                <a16:creationId xmlns:a16="http://schemas.microsoft.com/office/drawing/2014/main" id="{9CD1768A-EC26-4C6A-A57C-E2300589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442552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9" name="Ovaal 78">
            <a:extLst>
              <a:ext uri="{FF2B5EF4-FFF2-40B4-BE49-F238E27FC236}">
                <a16:creationId xmlns:a16="http://schemas.microsoft.com/office/drawing/2014/main" id="{99530F13-2430-4DB9-9637-7708CFDD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4203" y="1732422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8" name="Ovaal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443504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D8B7D5AE-8D15-48A8-BF79-863756AB2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182063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0E26D681-9D60-4729-9BAF-8F1BC982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EFD3B067-A626-42D5-A3BC-823CE088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 </a:t>
            </a:r>
            <a:r>
              <a:rPr lang="nl-NL" dirty="0">
                <a:solidFill>
                  <a:srgbClr val="0B01DD"/>
                </a:solidFill>
              </a:rPr>
              <a:t>NR 1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1D56577-55A5-4AC0-A86E-107F2E113581}"/>
              </a:ext>
            </a:extLst>
          </p:cNvPr>
          <p:cNvSpPr/>
          <p:nvPr/>
        </p:nvSpPr>
        <p:spPr>
          <a:xfrm>
            <a:off x="9517681" y="5885939"/>
            <a:ext cx="160789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Yana Wouters</a:t>
            </a:r>
            <a:r>
              <a:rPr lang="nl-NL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nl-N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100" b="1" kern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Keepertraine</a:t>
            </a:r>
            <a:r>
              <a:rPr lang="nl-NL" sz="1100" kern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r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9677829" y="2701456"/>
            <a:ext cx="150277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Wytse</a:t>
            </a: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Cannaerts</a:t>
            </a:r>
            <a:b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b="1" kern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Keepertrainer</a:t>
            </a:r>
          </a:p>
        </p:txBody>
      </p:sp>
      <p:sp>
        <p:nvSpPr>
          <p:cNvPr id="73" name="Ovaal 72">
            <a:extLst>
              <a:ext uri="{FF2B5EF4-FFF2-40B4-BE49-F238E27FC236}">
                <a16:creationId xmlns:a16="http://schemas.microsoft.com/office/drawing/2014/main" id="{D13F3AC2-C134-452A-A575-2AEDD5FD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6968" y="2948970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74" name="Ovaal 73">
            <a:extLst>
              <a:ext uri="{FF2B5EF4-FFF2-40B4-BE49-F238E27FC236}">
                <a16:creationId xmlns:a16="http://schemas.microsoft.com/office/drawing/2014/main" id="{F74C5EF9-9647-43F7-B54F-97E136BD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0654" y="5004920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2" name="Ovaal 71">
            <a:extLst>
              <a:ext uri="{FF2B5EF4-FFF2-40B4-BE49-F238E27FC236}">
                <a16:creationId xmlns:a16="http://schemas.microsoft.com/office/drawing/2014/main" id="{E95005B3-E7A9-43A7-9097-E5C0B12D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596" y="5007567"/>
            <a:ext cx="213490" cy="21349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119" name="Ovaal 118">
            <a:extLst>
              <a:ext uri="{FF2B5EF4-FFF2-40B4-BE49-F238E27FC236}">
                <a16:creationId xmlns:a16="http://schemas.microsoft.com/office/drawing/2014/main" id="{8A0D58C4-E3D8-4575-8BF0-37F45BB95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4619" y="2586848"/>
            <a:ext cx="82310" cy="823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30" name="Verbindingslijn: Hoek 129">
            <a:extLst>
              <a:ext uri="{FF2B5EF4-FFF2-40B4-BE49-F238E27FC236}">
                <a16:creationId xmlns:a16="http://schemas.microsoft.com/office/drawing/2014/main" id="{FE82DF5B-C60E-4257-B370-A4B302DC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19" idx="4"/>
          </p:cNvCxnSpPr>
          <p:nvPr/>
        </p:nvCxnSpPr>
        <p:spPr>
          <a:xfrm rot="5400000" flipH="1" flipV="1">
            <a:off x="8271884" y="1838544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al 133">
            <a:extLst>
              <a:ext uri="{FF2B5EF4-FFF2-40B4-BE49-F238E27FC236}">
                <a16:creationId xmlns:a16="http://schemas.microsoft.com/office/drawing/2014/main" id="{716F090E-A9F1-4775-801C-A297BCFA7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6735" y="5613510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35" name="Verbindingslijn: Hoek 134">
            <a:extLst>
              <a:ext uri="{FF2B5EF4-FFF2-40B4-BE49-F238E27FC236}">
                <a16:creationId xmlns:a16="http://schemas.microsoft.com/office/drawing/2014/main" id="{6A5E1044-F23D-446F-BE87-4E46A9AA5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34" idx="0"/>
          </p:cNvCxnSpPr>
          <p:nvPr/>
        </p:nvCxnSpPr>
        <p:spPr>
          <a:xfrm rot="16200000" flipH="1">
            <a:off x="8217455" y="4283075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hoek 28">
            <a:extLst>
              <a:ext uri="{FF2B5EF4-FFF2-40B4-BE49-F238E27FC236}">
                <a16:creationId xmlns:a16="http://schemas.microsoft.com/office/drawing/2014/main" id="{63032907-91C0-467C-8AD3-77323A673E00}"/>
              </a:ext>
            </a:extLst>
          </p:cNvPr>
          <p:cNvSpPr/>
          <p:nvPr/>
        </p:nvSpPr>
        <p:spPr>
          <a:xfrm>
            <a:off x="5423871" y="4513735"/>
            <a:ext cx="1536351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Wim V. Cauwenberghs </a:t>
            </a:r>
            <a:b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Keepertrainer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3" name="Afbeelding 2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3BA4BEF1-6AFE-93CF-7922-E0ADDE1B2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877" y="3302396"/>
            <a:ext cx="1211339" cy="1211339"/>
          </a:xfrm>
          <a:prstGeom prst="rect">
            <a:avLst/>
          </a:prstGeom>
        </p:spPr>
      </p:pic>
      <p:pic>
        <p:nvPicPr>
          <p:cNvPr id="7" name="Afbeelding 6" descr="Afbeelding met persoon, person, staand&#10;&#10;Automatisch gegenereerde beschrijving">
            <a:extLst>
              <a:ext uri="{FF2B5EF4-FFF2-40B4-BE49-F238E27FC236}">
                <a16:creationId xmlns:a16="http://schemas.microsoft.com/office/drawing/2014/main" id="{079778BD-BE4B-7B41-E921-45C5E90A5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447" y="1893416"/>
            <a:ext cx="1158652" cy="1158652"/>
          </a:xfrm>
          <a:prstGeom prst="rect">
            <a:avLst/>
          </a:prstGeom>
        </p:spPr>
      </p:pic>
      <p:pic>
        <p:nvPicPr>
          <p:cNvPr id="9" name="Afbeelding 8" descr="Afbeelding met persoon&#10;&#10;Automatisch gegenereerde beschrijving">
            <a:extLst>
              <a:ext uri="{FF2B5EF4-FFF2-40B4-BE49-F238E27FC236}">
                <a16:creationId xmlns:a16="http://schemas.microsoft.com/office/drawing/2014/main" id="{E74792E6-70FF-6A23-E7C3-7A56A1EEB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783" y="4963936"/>
            <a:ext cx="1211339" cy="12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5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Vrije vorm: Vorm 106">
            <a:extLst>
              <a:ext uri="{FF2B5EF4-FFF2-40B4-BE49-F238E27FC236}">
                <a16:creationId xmlns:a16="http://schemas.microsoft.com/office/drawing/2014/main" id="{DA5F6E6D-A9ED-471F-B5D3-C84B8466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1882" y="106446"/>
            <a:ext cx="10937756" cy="685800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44864D6A-CDDD-4D60-8619-C1AD786F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076" y="3040141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80" name="Ovaal 79">
            <a:extLst>
              <a:ext uri="{FF2B5EF4-FFF2-40B4-BE49-F238E27FC236}">
                <a16:creationId xmlns:a16="http://schemas.microsoft.com/office/drawing/2014/main" id="{9CD1768A-EC26-4C6A-A57C-E2300589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442552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9" name="Ovaal 78">
            <a:extLst>
              <a:ext uri="{FF2B5EF4-FFF2-40B4-BE49-F238E27FC236}">
                <a16:creationId xmlns:a16="http://schemas.microsoft.com/office/drawing/2014/main" id="{99530F13-2430-4DB9-9637-7708CFDD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4203" y="1732422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8" name="Ovaal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443504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D8B7D5AE-8D15-48A8-BF79-863756AB2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182063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0E26D681-9D60-4729-9BAF-8F1BC982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6662" y="1700912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EFD3B067-A626-42D5-A3BC-823CE088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 </a:t>
            </a:r>
            <a:r>
              <a:rPr lang="nl-NL" dirty="0">
                <a:solidFill>
                  <a:srgbClr val="0B01DD"/>
                </a:solidFill>
              </a:rPr>
              <a:t>Regionale Flow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1D56577-55A5-4AC0-A86E-107F2E113581}"/>
              </a:ext>
            </a:extLst>
          </p:cNvPr>
          <p:cNvSpPr/>
          <p:nvPr/>
        </p:nvSpPr>
        <p:spPr>
          <a:xfrm>
            <a:off x="7981147" y="6183942"/>
            <a:ext cx="160789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Stef Van </a:t>
            </a:r>
            <a:r>
              <a:rPr lang="nl-NL" sz="1300" b="1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Essche</a:t>
            </a:r>
            <a:r>
              <a:rPr lang="nl-NL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nl-N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U17</a:t>
            </a:r>
            <a:endParaRPr lang="nl-NL" sz="11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448265B-D934-4BC5-8F2B-2322214922F8}"/>
              </a:ext>
            </a:extLst>
          </p:cNvPr>
          <p:cNvSpPr/>
          <p:nvPr/>
        </p:nvSpPr>
        <p:spPr>
          <a:xfrm>
            <a:off x="8027137" y="3324860"/>
            <a:ext cx="1502770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kern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Martello</a:t>
            </a:r>
            <a:r>
              <a:rPr lang="nl-NL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Frederick</a:t>
            </a:r>
            <a:b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U15 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475033" y="3535446"/>
            <a:ext cx="166778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Mira Mathys</a:t>
            </a:r>
            <a:b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MU 16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F29B8C93-9BD8-4437-9379-8B7C1D9398C3}"/>
              </a:ext>
            </a:extLst>
          </p:cNvPr>
          <p:cNvSpPr/>
          <p:nvPr/>
        </p:nvSpPr>
        <p:spPr>
          <a:xfrm>
            <a:off x="5419603" y="4171735"/>
            <a:ext cx="1378723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Steven De Meutter</a:t>
            </a:r>
            <a:b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JC Regionale Flow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821682DD-5C22-4B97-83AE-86C7996FB90B}"/>
              </a:ext>
            </a:extLst>
          </p:cNvPr>
          <p:cNvSpPr/>
          <p:nvPr/>
        </p:nvSpPr>
        <p:spPr>
          <a:xfrm>
            <a:off x="5408269" y="6073047"/>
            <a:ext cx="1538529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Philip </a:t>
            </a:r>
            <a:r>
              <a:rPr lang="nl-N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Bellens</a:t>
            </a: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U12/U13 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71" name="Ovaal 70">
            <a:extLst>
              <a:ext uri="{FF2B5EF4-FFF2-40B4-BE49-F238E27FC236}">
                <a16:creationId xmlns:a16="http://schemas.microsoft.com/office/drawing/2014/main" id="{4B1786F3-631A-4BEE-8323-68AB581BC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rgbClr val="25F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3" name="Ovaal 72">
            <a:extLst>
              <a:ext uri="{FF2B5EF4-FFF2-40B4-BE49-F238E27FC236}">
                <a16:creationId xmlns:a16="http://schemas.microsoft.com/office/drawing/2014/main" id="{D13F3AC2-C134-452A-A575-2AEDD5FD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6968" y="2948970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74" name="Ovaal 73">
            <a:extLst>
              <a:ext uri="{FF2B5EF4-FFF2-40B4-BE49-F238E27FC236}">
                <a16:creationId xmlns:a16="http://schemas.microsoft.com/office/drawing/2014/main" id="{F74C5EF9-9647-43F7-B54F-97E136BD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0654" y="5004920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2" name="Ovaal 71">
            <a:extLst>
              <a:ext uri="{FF2B5EF4-FFF2-40B4-BE49-F238E27FC236}">
                <a16:creationId xmlns:a16="http://schemas.microsoft.com/office/drawing/2014/main" id="{E95005B3-E7A9-43A7-9097-E5C0B12D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596" y="5007567"/>
            <a:ext cx="213490" cy="21349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108" name="Ovaal 107">
            <a:extLst>
              <a:ext uri="{FF2B5EF4-FFF2-40B4-BE49-F238E27FC236}">
                <a16:creationId xmlns:a16="http://schemas.microsoft.com/office/drawing/2014/main" id="{3D4169F2-589F-4BCC-9E24-FF0760B9A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664" y="2582512"/>
            <a:ext cx="82310" cy="823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109" name="Ovaal 108">
            <a:extLst>
              <a:ext uri="{FF2B5EF4-FFF2-40B4-BE49-F238E27FC236}">
                <a16:creationId xmlns:a16="http://schemas.microsoft.com/office/drawing/2014/main" id="{2E67447B-A1BE-4C7F-841C-1D52C3E3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7585" y="2586848"/>
            <a:ext cx="82310" cy="823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110" name="Ovaal 109">
            <a:extLst>
              <a:ext uri="{FF2B5EF4-FFF2-40B4-BE49-F238E27FC236}">
                <a16:creationId xmlns:a16="http://schemas.microsoft.com/office/drawing/2014/main" id="{8547C6B6-4C5C-4A9B-97B5-B9DAA62B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84253" y="5613510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13" name="Verbindingslijn: Hoek 112">
            <a:extLst>
              <a:ext uri="{FF2B5EF4-FFF2-40B4-BE49-F238E27FC236}">
                <a16:creationId xmlns:a16="http://schemas.microsoft.com/office/drawing/2014/main" id="{622A3281-34A2-40FA-8168-008FF7176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599668" y="2894573"/>
            <a:ext cx="2377925" cy="462220"/>
          </a:xfrm>
          <a:prstGeom prst="bentConnector2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Verbindingslijn: Hoek 114">
            <a:extLst>
              <a:ext uri="{FF2B5EF4-FFF2-40B4-BE49-F238E27FC236}">
                <a16:creationId xmlns:a16="http://schemas.microsoft.com/office/drawing/2014/main" id="{3776E844-35AA-4B61-8A75-6DA7A2EE9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09" idx="4"/>
          </p:cNvCxnSpPr>
          <p:nvPr/>
        </p:nvCxnSpPr>
        <p:spPr>
          <a:xfrm rot="5400000" flipH="1">
            <a:off x="3080600" y="1417298"/>
            <a:ext cx="433275" cy="2936996"/>
          </a:xfrm>
          <a:prstGeom prst="bentConnector3">
            <a:avLst>
              <a:gd name="adj1" fmla="val -54810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al 118">
            <a:extLst>
              <a:ext uri="{FF2B5EF4-FFF2-40B4-BE49-F238E27FC236}">
                <a16:creationId xmlns:a16="http://schemas.microsoft.com/office/drawing/2014/main" id="{8A0D58C4-E3D8-4575-8BF0-37F45BB95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4619" y="2586848"/>
            <a:ext cx="82310" cy="823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22" name="Verbindingslijn: Hoek 121">
            <a:extLst>
              <a:ext uri="{FF2B5EF4-FFF2-40B4-BE49-F238E27FC236}">
                <a16:creationId xmlns:a16="http://schemas.microsoft.com/office/drawing/2014/main" id="{DB6E0B7E-8974-4A28-BC51-7F85C7F5B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10" idx="0"/>
          </p:cNvCxnSpPr>
          <p:nvPr/>
        </p:nvCxnSpPr>
        <p:spPr>
          <a:xfrm rot="16200000" flipH="1" flipV="1">
            <a:off x="3641086" y="4469372"/>
            <a:ext cx="528460" cy="1759816"/>
          </a:xfrm>
          <a:prstGeom prst="bentConnector3">
            <a:avLst>
              <a:gd name="adj1" fmla="val -43258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Verbindingslijn: Hoek 129">
            <a:extLst>
              <a:ext uri="{FF2B5EF4-FFF2-40B4-BE49-F238E27FC236}">
                <a16:creationId xmlns:a16="http://schemas.microsoft.com/office/drawing/2014/main" id="{FE82DF5B-C60E-4257-B370-A4B302DC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19" idx="4"/>
          </p:cNvCxnSpPr>
          <p:nvPr/>
        </p:nvCxnSpPr>
        <p:spPr>
          <a:xfrm rot="5400000" flipH="1" flipV="1">
            <a:off x="8271884" y="1838544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al 133">
            <a:extLst>
              <a:ext uri="{FF2B5EF4-FFF2-40B4-BE49-F238E27FC236}">
                <a16:creationId xmlns:a16="http://schemas.microsoft.com/office/drawing/2014/main" id="{716F090E-A9F1-4775-801C-A297BCFA7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6735" y="5613510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35" name="Verbindingslijn: Hoek 134">
            <a:extLst>
              <a:ext uri="{FF2B5EF4-FFF2-40B4-BE49-F238E27FC236}">
                <a16:creationId xmlns:a16="http://schemas.microsoft.com/office/drawing/2014/main" id="{6A5E1044-F23D-446F-BE87-4E46A9AA5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34" idx="0"/>
          </p:cNvCxnSpPr>
          <p:nvPr/>
        </p:nvCxnSpPr>
        <p:spPr>
          <a:xfrm rot="16200000" flipH="1">
            <a:off x="8217455" y="4283075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hoek 28">
            <a:extLst>
              <a:ext uri="{FF2B5EF4-FFF2-40B4-BE49-F238E27FC236}">
                <a16:creationId xmlns:a16="http://schemas.microsoft.com/office/drawing/2014/main" id="{63032907-91C0-467C-8AD3-77323A673E00}"/>
              </a:ext>
            </a:extLst>
          </p:cNvPr>
          <p:cNvSpPr/>
          <p:nvPr/>
        </p:nvSpPr>
        <p:spPr>
          <a:xfrm>
            <a:off x="3008487" y="5967193"/>
            <a:ext cx="1536351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Arthur Janssen </a:t>
            </a:r>
            <a:b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Gew</a:t>
            </a: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nl-NL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Reserven</a:t>
            </a: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 U23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3" name="Afbeelding 2" descr="Afbeelding met persoon&#10;&#10;Automatisch gegenereerde beschrijving">
            <a:extLst>
              <a:ext uri="{FF2B5EF4-FFF2-40B4-BE49-F238E27FC236}">
                <a16:creationId xmlns:a16="http://schemas.microsoft.com/office/drawing/2014/main" id="{DF856ADC-5666-03BC-CCC5-E32648EE4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937" y="3295790"/>
            <a:ext cx="969052" cy="969052"/>
          </a:xfrm>
          <a:prstGeom prst="rect">
            <a:avLst/>
          </a:prstGeom>
        </p:spPr>
      </p:pic>
      <p:pic>
        <p:nvPicPr>
          <p:cNvPr id="7" name="Afbeelding 6" descr="Afbeelding met persoon, person, staand&#10;&#10;Automatisch gegenereerde beschrijving">
            <a:extLst>
              <a:ext uri="{FF2B5EF4-FFF2-40B4-BE49-F238E27FC236}">
                <a16:creationId xmlns:a16="http://schemas.microsoft.com/office/drawing/2014/main" id="{6C2138FC-D162-9A33-913E-F27761599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333" y="4949984"/>
            <a:ext cx="1029966" cy="1029966"/>
          </a:xfrm>
          <a:prstGeom prst="rect">
            <a:avLst/>
          </a:prstGeom>
        </p:spPr>
      </p:pic>
      <p:pic>
        <p:nvPicPr>
          <p:cNvPr id="11" name="Afbeelding 10" descr="Afbeelding met persoon, person, oud&#10;&#10;Automatisch gegenereerde beschrijving">
            <a:extLst>
              <a:ext uri="{FF2B5EF4-FFF2-40B4-BE49-F238E27FC236}">
                <a16:creationId xmlns:a16="http://schemas.microsoft.com/office/drawing/2014/main" id="{24548FDB-62B8-D568-1639-E3121C8A1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3742" y="5040025"/>
            <a:ext cx="1125801" cy="1125801"/>
          </a:xfrm>
          <a:prstGeom prst="rect">
            <a:avLst/>
          </a:prstGeom>
        </p:spPr>
      </p:pic>
      <p:pic>
        <p:nvPicPr>
          <p:cNvPr id="13" name="Afbeelding 12" descr="Afbeelding met persoon&#10;&#10;Automatisch gegenereerde beschrijving">
            <a:extLst>
              <a:ext uri="{FF2B5EF4-FFF2-40B4-BE49-F238E27FC236}">
                <a16:creationId xmlns:a16="http://schemas.microsoft.com/office/drawing/2014/main" id="{562F9D6D-216E-7927-BF4E-6C4B5276B1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962" y="2036404"/>
            <a:ext cx="1135251" cy="1135251"/>
          </a:xfrm>
          <a:prstGeom prst="rect">
            <a:avLst/>
          </a:prstGeom>
        </p:spPr>
      </p:pic>
      <p:sp>
        <p:nvSpPr>
          <p:cNvPr id="40" name="Rechthoek 39">
            <a:extLst>
              <a:ext uri="{FF2B5EF4-FFF2-40B4-BE49-F238E27FC236}">
                <a16:creationId xmlns:a16="http://schemas.microsoft.com/office/drawing/2014/main" id="{128E41E6-B0BF-44BC-98F9-F8F486ABC7F1}"/>
              </a:ext>
            </a:extLst>
          </p:cNvPr>
          <p:cNvSpPr/>
          <p:nvPr/>
        </p:nvSpPr>
        <p:spPr>
          <a:xfrm>
            <a:off x="1685890" y="3480249"/>
            <a:ext cx="1825601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Nicole Lambrechts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MU 13</a:t>
            </a:r>
            <a:endParaRPr lang="nl-NL" sz="13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6" name="Afbeelding 5" descr="Afbeelding met persoon, person, staand, speler&#10;&#10;Automatisch gegenereerde beschrijving">
            <a:extLst>
              <a:ext uri="{FF2B5EF4-FFF2-40B4-BE49-F238E27FC236}">
                <a16:creationId xmlns:a16="http://schemas.microsoft.com/office/drawing/2014/main" id="{27C36407-EAE5-115B-9B1C-431897065A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0225" y="5061983"/>
            <a:ext cx="879408" cy="879408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C1E37039-9636-6839-6181-B369AB951F9F}"/>
              </a:ext>
            </a:extLst>
          </p:cNvPr>
          <p:cNvSpPr/>
          <p:nvPr/>
        </p:nvSpPr>
        <p:spPr>
          <a:xfrm>
            <a:off x="3270147" y="3531948"/>
            <a:ext cx="166778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 Adriaenssens</a:t>
            </a:r>
            <a:b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MU 13</a:t>
            </a:r>
          </a:p>
        </p:txBody>
      </p:sp>
    </p:spTree>
    <p:extLst>
      <p:ext uri="{BB962C8B-B14F-4D97-AF65-F5344CB8AC3E}">
        <p14:creationId xmlns:p14="http://schemas.microsoft.com/office/powerpoint/2010/main" val="377391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Vrije vorm: Vorm 106">
            <a:extLst>
              <a:ext uri="{FF2B5EF4-FFF2-40B4-BE49-F238E27FC236}">
                <a16:creationId xmlns:a16="http://schemas.microsoft.com/office/drawing/2014/main" id="{DA5F6E6D-A9ED-471F-B5D3-C84B8466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808" y="149911"/>
            <a:ext cx="10937756" cy="685800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44864D6A-CDDD-4D60-8619-C1AD786F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076" y="3040141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80" name="Ovaal 79">
            <a:extLst>
              <a:ext uri="{FF2B5EF4-FFF2-40B4-BE49-F238E27FC236}">
                <a16:creationId xmlns:a16="http://schemas.microsoft.com/office/drawing/2014/main" id="{9CD1768A-EC26-4C6A-A57C-E2300589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442552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9" name="Ovaal 78">
            <a:extLst>
              <a:ext uri="{FF2B5EF4-FFF2-40B4-BE49-F238E27FC236}">
                <a16:creationId xmlns:a16="http://schemas.microsoft.com/office/drawing/2014/main" id="{99530F13-2430-4DB9-9637-7708CFDD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4203" y="1732422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8" name="Ovaal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443504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D8B7D5AE-8D15-48A8-BF79-863756AB2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182063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0E26D681-9D60-4729-9BAF-8F1BC982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EFD3B067-A626-42D5-A3BC-823CE088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 </a:t>
            </a:r>
            <a:r>
              <a:rPr lang="nl-NL" dirty="0">
                <a:solidFill>
                  <a:srgbClr val="0B01DD"/>
                </a:solidFill>
              </a:rPr>
              <a:t>Postformatie- Competentie Flow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1D56577-55A5-4AC0-A86E-107F2E113581}"/>
              </a:ext>
            </a:extLst>
          </p:cNvPr>
          <p:cNvSpPr/>
          <p:nvPr/>
        </p:nvSpPr>
        <p:spPr>
          <a:xfrm>
            <a:off x="8981143" y="5601848"/>
            <a:ext cx="1607898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Athlete</a:t>
            </a: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-ID</a:t>
            </a:r>
            <a:r>
              <a:rPr lang="nl-NL" sz="1300" b="1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nl-N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Competentietrainers</a:t>
            </a:r>
            <a:endParaRPr lang="nl-NL" sz="11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1528034" y="3557138"/>
            <a:ext cx="166778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Stefan Van </a:t>
            </a:r>
            <a:r>
              <a:rPr lang="nl-N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Gansen</a:t>
            </a:r>
            <a:endParaRPr lang="nl-N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Competentietrainer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28E41E6-B0BF-44BC-98F9-F8F486ABC7F1}"/>
              </a:ext>
            </a:extLst>
          </p:cNvPr>
          <p:cNvSpPr/>
          <p:nvPr/>
        </p:nvSpPr>
        <p:spPr>
          <a:xfrm>
            <a:off x="5202283" y="4404705"/>
            <a:ext cx="1825601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Kamiel De Vleeschouwer</a:t>
            </a:r>
            <a:endParaRPr lang="nl-NL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JC PF &amp; CF</a:t>
            </a:r>
            <a:endParaRPr lang="nl-NL" sz="13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71" name="Ovaal 70">
            <a:extLst>
              <a:ext uri="{FF2B5EF4-FFF2-40B4-BE49-F238E27FC236}">
                <a16:creationId xmlns:a16="http://schemas.microsoft.com/office/drawing/2014/main" id="{4B1786F3-631A-4BEE-8323-68AB581BC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rgbClr val="25F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73" name="Ovaal 72">
            <a:extLst>
              <a:ext uri="{FF2B5EF4-FFF2-40B4-BE49-F238E27FC236}">
                <a16:creationId xmlns:a16="http://schemas.microsoft.com/office/drawing/2014/main" id="{D13F3AC2-C134-452A-A575-2AEDD5FD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6968" y="2948970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74" name="Ovaal 73">
            <a:extLst>
              <a:ext uri="{FF2B5EF4-FFF2-40B4-BE49-F238E27FC236}">
                <a16:creationId xmlns:a16="http://schemas.microsoft.com/office/drawing/2014/main" id="{F74C5EF9-9647-43F7-B54F-97E136BD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0654" y="5004920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5" name="Ovaal 74">
            <a:extLst>
              <a:ext uri="{FF2B5EF4-FFF2-40B4-BE49-F238E27FC236}">
                <a16:creationId xmlns:a16="http://schemas.microsoft.com/office/drawing/2014/main" id="{B6143EC5-1312-45C8-8A63-08B7FD81A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108" name="Ovaal 107">
            <a:extLst>
              <a:ext uri="{FF2B5EF4-FFF2-40B4-BE49-F238E27FC236}">
                <a16:creationId xmlns:a16="http://schemas.microsoft.com/office/drawing/2014/main" id="{3D4169F2-589F-4BCC-9E24-FF0760B9A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84253" y="2586848"/>
            <a:ext cx="82310" cy="823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109" name="Ovaal 108">
            <a:extLst>
              <a:ext uri="{FF2B5EF4-FFF2-40B4-BE49-F238E27FC236}">
                <a16:creationId xmlns:a16="http://schemas.microsoft.com/office/drawing/2014/main" id="{2E67447B-A1BE-4C7F-841C-1D52C3E3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7585" y="2586848"/>
            <a:ext cx="82310" cy="823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13" name="Verbindingslijn: Hoek 112">
            <a:extLst>
              <a:ext uri="{FF2B5EF4-FFF2-40B4-BE49-F238E27FC236}">
                <a16:creationId xmlns:a16="http://schemas.microsoft.com/office/drawing/2014/main" id="{622A3281-34A2-40FA-8168-008FF7176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08" idx="4"/>
          </p:cNvCxnSpPr>
          <p:nvPr/>
        </p:nvCxnSpPr>
        <p:spPr>
          <a:xfrm rot="5400000" flipH="1">
            <a:off x="3678934" y="2015632"/>
            <a:ext cx="433275" cy="1740328"/>
          </a:xfrm>
          <a:prstGeom prst="bentConnector3">
            <a:avLst>
              <a:gd name="adj1" fmla="val -52761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Verbindingslijn: Hoek 114">
            <a:extLst>
              <a:ext uri="{FF2B5EF4-FFF2-40B4-BE49-F238E27FC236}">
                <a16:creationId xmlns:a16="http://schemas.microsoft.com/office/drawing/2014/main" id="{3776E844-35AA-4B61-8A75-6DA7A2EE9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09" idx="4"/>
          </p:cNvCxnSpPr>
          <p:nvPr/>
        </p:nvCxnSpPr>
        <p:spPr>
          <a:xfrm rot="5400000" flipH="1">
            <a:off x="3080600" y="1417298"/>
            <a:ext cx="433275" cy="2936996"/>
          </a:xfrm>
          <a:prstGeom prst="bentConnector3">
            <a:avLst>
              <a:gd name="adj1" fmla="val -52761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al 118">
            <a:extLst>
              <a:ext uri="{FF2B5EF4-FFF2-40B4-BE49-F238E27FC236}">
                <a16:creationId xmlns:a16="http://schemas.microsoft.com/office/drawing/2014/main" id="{8A0D58C4-E3D8-4575-8BF0-37F45BB95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4619" y="2586848"/>
            <a:ext cx="82310" cy="823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30" name="Verbindingslijn: Hoek 129">
            <a:extLst>
              <a:ext uri="{FF2B5EF4-FFF2-40B4-BE49-F238E27FC236}">
                <a16:creationId xmlns:a16="http://schemas.microsoft.com/office/drawing/2014/main" id="{FE82DF5B-C60E-4257-B370-A4B302DC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19" idx="4"/>
          </p:cNvCxnSpPr>
          <p:nvPr/>
        </p:nvCxnSpPr>
        <p:spPr>
          <a:xfrm rot="5400000" flipH="1" flipV="1">
            <a:off x="8271884" y="1838544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al 133">
            <a:extLst>
              <a:ext uri="{FF2B5EF4-FFF2-40B4-BE49-F238E27FC236}">
                <a16:creationId xmlns:a16="http://schemas.microsoft.com/office/drawing/2014/main" id="{716F090E-A9F1-4775-801C-A297BCFA7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6735" y="5613510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35" name="Verbindingslijn: Hoek 134">
            <a:extLst>
              <a:ext uri="{FF2B5EF4-FFF2-40B4-BE49-F238E27FC236}">
                <a16:creationId xmlns:a16="http://schemas.microsoft.com/office/drawing/2014/main" id="{6A5E1044-F23D-446F-BE87-4E46A9AA5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34" idx="0"/>
          </p:cNvCxnSpPr>
          <p:nvPr/>
        </p:nvCxnSpPr>
        <p:spPr>
          <a:xfrm rot="16200000" flipH="1">
            <a:off x="8217455" y="4283075"/>
            <a:ext cx="528460" cy="2132410"/>
          </a:xfrm>
          <a:prstGeom prst="bentConnector3">
            <a:avLst>
              <a:gd name="adj1" fmla="val -43258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 descr="Afbeelding met person, persoon&#10;&#10;Automatisch gegenereerde beschrijving">
            <a:extLst>
              <a:ext uri="{FF2B5EF4-FFF2-40B4-BE49-F238E27FC236}">
                <a16:creationId xmlns:a16="http://schemas.microsoft.com/office/drawing/2014/main" id="{6CBCC2CA-7B23-904B-F0C8-A450C7FD3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025" y="3162460"/>
            <a:ext cx="1100127" cy="1100127"/>
          </a:xfrm>
          <a:prstGeom prst="rect">
            <a:avLst/>
          </a:prstGeom>
        </p:spPr>
      </p:pic>
      <p:pic>
        <p:nvPicPr>
          <p:cNvPr id="7" name="Afbeelding 6" descr="Afbeelding met persoon, muur, person, binnen&#10;&#10;Automatisch gegenereerde beschrijving">
            <a:extLst>
              <a:ext uri="{FF2B5EF4-FFF2-40B4-BE49-F238E27FC236}">
                <a16:creationId xmlns:a16="http://schemas.microsoft.com/office/drawing/2014/main" id="{0728E68F-6E7F-631E-7FEB-D9F50743B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799" y="1970313"/>
            <a:ext cx="1129823" cy="112982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9EFC353-03D7-E0B1-A990-63D8C7C5A45C}"/>
              </a:ext>
            </a:extLst>
          </p:cNvPr>
          <p:cNvSpPr/>
          <p:nvPr/>
        </p:nvSpPr>
        <p:spPr>
          <a:xfrm>
            <a:off x="3052033" y="3578911"/>
            <a:ext cx="166778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Tom Vanden Eynde</a:t>
            </a:r>
            <a:b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Competentietrainer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10" name="Afbeelding 9" descr="Afbeelding met persoon, person, staand&#10;&#10;Automatisch gegenereerde beschrijving">
            <a:extLst>
              <a:ext uri="{FF2B5EF4-FFF2-40B4-BE49-F238E27FC236}">
                <a16:creationId xmlns:a16="http://schemas.microsoft.com/office/drawing/2014/main" id="{08ADAD31-75E3-A0FB-809E-1613FA9DC6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499" y="1952015"/>
            <a:ext cx="1175446" cy="1175446"/>
          </a:xfrm>
          <a:prstGeom prst="rect">
            <a:avLst/>
          </a:prstGeom>
        </p:spPr>
      </p:pic>
      <p:pic>
        <p:nvPicPr>
          <p:cNvPr id="12" name="Afbeelding 11" descr="Afbeelding met persoon, person, staand&#10;&#10;Automatisch gegenereerde beschrijving">
            <a:extLst>
              <a:ext uri="{FF2B5EF4-FFF2-40B4-BE49-F238E27FC236}">
                <a16:creationId xmlns:a16="http://schemas.microsoft.com/office/drawing/2014/main" id="{7F346590-121B-2C31-BF07-E6AB1A293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674" y="1952015"/>
            <a:ext cx="1136767" cy="1136767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27969603-0128-A3B1-319A-5C2B0135D005}"/>
              </a:ext>
            </a:extLst>
          </p:cNvPr>
          <p:cNvSpPr/>
          <p:nvPr/>
        </p:nvSpPr>
        <p:spPr>
          <a:xfrm>
            <a:off x="7787315" y="3557138"/>
            <a:ext cx="166778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Brent Van </a:t>
            </a:r>
            <a:r>
              <a:rPr lang="nl-N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Craen</a:t>
            </a:r>
            <a:endParaRPr lang="nl-N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Competentietrainer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8846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Vrije vorm: Vorm 106">
            <a:extLst>
              <a:ext uri="{FF2B5EF4-FFF2-40B4-BE49-F238E27FC236}">
                <a16:creationId xmlns:a16="http://schemas.microsoft.com/office/drawing/2014/main" id="{DA5F6E6D-A9ED-471F-B5D3-C84B84665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175" y="149911"/>
            <a:ext cx="10937756" cy="6858000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44864D6A-CDDD-4D60-8619-C1AD786F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37076" y="3040141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80" name="Ovaal 79">
            <a:extLst>
              <a:ext uri="{FF2B5EF4-FFF2-40B4-BE49-F238E27FC236}">
                <a16:creationId xmlns:a16="http://schemas.microsoft.com/office/drawing/2014/main" id="{9CD1768A-EC26-4C6A-A57C-E2300589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4530" y="4425522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9" name="Ovaal 78">
            <a:extLst>
              <a:ext uri="{FF2B5EF4-FFF2-40B4-BE49-F238E27FC236}">
                <a16:creationId xmlns:a16="http://schemas.microsoft.com/office/drawing/2014/main" id="{99530F13-2430-4DB9-9637-7708CFDD8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4203" y="1732422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8" name="Ovaal 77">
            <a:extLst>
              <a:ext uri="{FF2B5EF4-FFF2-40B4-BE49-F238E27FC236}">
                <a16:creationId xmlns:a16="http://schemas.microsoft.com/office/drawing/2014/main" id="{A4F69744-BE77-4CA9-862A-54E574EE8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4435047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7" name="Ovaal 76">
            <a:extLst>
              <a:ext uri="{FF2B5EF4-FFF2-40B4-BE49-F238E27FC236}">
                <a16:creationId xmlns:a16="http://schemas.microsoft.com/office/drawing/2014/main" id="{D8B7D5AE-8D15-48A8-BF79-863756AB2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41485" y="1820635"/>
            <a:ext cx="1980000" cy="19800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0E26D681-9D60-4729-9BAF-8F1BC982F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76663" y="1744399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EFD3B067-A626-42D5-A3BC-823CE088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6294" y="2604030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 </a:t>
            </a:r>
            <a:r>
              <a:rPr lang="nl-NL" dirty="0">
                <a:solidFill>
                  <a:srgbClr val="0B01DD"/>
                </a:solidFill>
              </a:rPr>
              <a:t>Scoutingsflow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3122809" y="3557138"/>
            <a:ext cx="166778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 Huysmans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Scout</a:t>
            </a:r>
          </a:p>
        </p:txBody>
      </p:sp>
      <p:sp>
        <p:nvSpPr>
          <p:cNvPr id="71" name="Ovaal 70">
            <a:extLst>
              <a:ext uri="{FF2B5EF4-FFF2-40B4-BE49-F238E27FC236}">
                <a16:creationId xmlns:a16="http://schemas.microsoft.com/office/drawing/2014/main" id="{4B1786F3-631A-4BEE-8323-68AB581BC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2221" y="2929105"/>
            <a:ext cx="213490" cy="213490"/>
          </a:xfrm>
          <a:prstGeom prst="ellipse">
            <a:avLst/>
          </a:prstGeom>
          <a:solidFill>
            <a:srgbClr val="25F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73" name="Ovaal 72">
            <a:extLst>
              <a:ext uri="{FF2B5EF4-FFF2-40B4-BE49-F238E27FC236}">
                <a16:creationId xmlns:a16="http://schemas.microsoft.com/office/drawing/2014/main" id="{D13F3AC2-C134-452A-A575-2AEDD5FD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6968" y="2948970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74" name="Ovaal 73">
            <a:extLst>
              <a:ext uri="{FF2B5EF4-FFF2-40B4-BE49-F238E27FC236}">
                <a16:creationId xmlns:a16="http://schemas.microsoft.com/office/drawing/2014/main" id="{F74C5EF9-9647-43F7-B54F-97E136BD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0654" y="5004920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75" name="Ovaal 74">
            <a:extLst>
              <a:ext uri="{FF2B5EF4-FFF2-40B4-BE49-F238E27FC236}">
                <a16:creationId xmlns:a16="http://schemas.microsoft.com/office/drawing/2014/main" id="{B6143EC5-1312-45C8-8A63-08B7FD81A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8961" y="3968701"/>
            <a:ext cx="213490" cy="2134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108" name="Ovaal 107">
            <a:extLst>
              <a:ext uri="{FF2B5EF4-FFF2-40B4-BE49-F238E27FC236}">
                <a16:creationId xmlns:a16="http://schemas.microsoft.com/office/drawing/2014/main" id="{3D4169F2-589F-4BCC-9E24-FF0760B9A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84253" y="2586848"/>
            <a:ext cx="82310" cy="8231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13" name="Verbindingslijn: Hoek 112">
            <a:extLst>
              <a:ext uri="{FF2B5EF4-FFF2-40B4-BE49-F238E27FC236}">
                <a16:creationId xmlns:a16="http://schemas.microsoft.com/office/drawing/2014/main" id="{622A3281-34A2-40FA-8168-008FF7176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08" idx="4"/>
          </p:cNvCxnSpPr>
          <p:nvPr/>
        </p:nvCxnSpPr>
        <p:spPr>
          <a:xfrm rot="5400000" flipH="1">
            <a:off x="3678934" y="2015632"/>
            <a:ext cx="433275" cy="1740328"/>
          </a:xfrm>
          <a:prstGeom prst="bentConnector3">
            <a:avLst>
              <a:gd name="adj1" fmla="val -52761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al 118">
            <a:extLst>
              <a:ext uri="{FF2B5EF4-FFF2-40B4-BE49-F238E27FC236}">
                <a16:creationId xmlns:a16="http://schemas.microsoft.com/office/drawing/2014/main" id="{8A0D58C4-E3D8-4575-8BF0-37F45BB95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4619" y="2586848"/>
            <a:ext cx="82310" cy="823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cxnSp>
        <p:nvCxnSpPr>
          <p:cNvPr id="130" name="Verbindingslijn: Hoek 129">
            <a:extLst>
              <a:ext uri="{FF2B5EF4-FFF2-40B4-BE49-F238E27FC236}">
                <a16:creationId xmlns:a16="http://schemas.microsoft.com/office/drawing/2014/main" id="{FE82DF5B-C60E-4257-B370-A4B302DC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19" idx="4"/>
          </p:cNvCxnSpPr>
          <p:nvPr/>
        </p:nvCxnSpPr>
        <p:spPr>
          <a:xfrm rot="5400000" flipH="1" flipV="1">
            <a:off x="8271884" y="1838544"/>
            <a:ext cx="433275" cy="2094503"/>
          </a:xfrm>
          <a:prstGeom prst="bentConnector3">
            <a:avLst>
              <a:gd name="adj1" fmla="val -52761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12">
            <a:extLst>
              <a:ext uri="{FF2B5EF4-FFF2-40B4-BE49-F238E27FC236}">
                <a16:creationId xmlns:a16="http://schemas.microsoft.com/office/drawing/2014/main" id="{27969603-0128-A3B1-319A-5C2B0135D005}"/>
              </a:ext>
            </a:extLst>
          </p:cNvPr>
          <p:cNvSpPr/>
          <p:nvPr/>
        </p:nvSpPr>
        <p:spPr>
          <a:xfrm>
            <a:off x="7787315" y="3557138"/>
            <a:ext cx="166778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Gregory Van </a:t>
            </a:r>
            <a:r>
              <a:rPr lang="nl-NL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Craen</a:t>
            </a:r>
            <a:endParaRPr lang="nl-NL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Scout</a:t>
            </a:r>
            <a:endParaRPr lang="nl-NL" sz="1200" kern="1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2" name="Afbeelding 1" descr="Afbeelding met persoon&#10;&#10;Automatisch gegenereerde beschrijving">
            <a:extLst>
              <a:ext uri="{FF2B5EF4-FFF2-40B4-BE49-F238E27FC236}">
                <a16:creationId xmlns:a16="http://schemas.microsoft.com/office/drawing/2014/main" id="{1489B647-E118-E65F-A0E9-570540732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443" y="3147943"/>
            <a:ext cx="1185259" cy="118525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B6B05D24-51A1-F937-0A56-6A3750B73632}"/>
              </a:ext>
            </a:extLst>
          </p:cNvPr>
          <p:cNvSpPr/>
          <p:nvPr/>
        </p:nvSpPr>
        <p:spPr>
          <a:xfrm>
            <a:off x="5442594" y="4393323"/>
            <a:ext cx="1165912" cy="800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Sven Vervloet</a:t>
            </a:r>
            <a:b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Hoofd Scouting</a:t>
            </a:r>
          </a:p>
        </p:txBody>
      </p:sp>
      <p:pic>
        <p:nvPicPr>
          <p:cNvPr id="9" name="Afbeelding 8" descr="Afbeelding met person, persoon&#10;&#10;Automatisch gegenereerde beschrijving">
            <a:extLst>
              <a:ext uri="{FF2B5EF4-FFF2-40B4-BE49-F238E27FC236}">
                <a16:creationId xmlns:a16="http://schemas.microsoft.com/office/drawing/2014/main" id="{7C14F5BB-AC4D-D7A7-42F0-E4500ED98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842" y="2131010"/>
            <a:ext cx="1057218" cy="1057218"/>
          </a:xfrm>
          <a:prstGeom prst="rect">
            <a:avLst/>
          </a:prstGeom>
        </p:spPr>
      </p:pic>
      <p:cxnSp>
        <p:nvCxnSpPr>
          <p:cNvPr id="30" name="Verbindingslijn: Hoek 114">
            <a:extLst>
              <a:ext uri="{FF2B5EF4-FFF2-40B4-BE49-F238E27FC236}">
                <a16:creationId xmlns:a16="http://schemas.microsoft.com/office/drawing/2014/main" id="{3776E844-35AA-4B61-8A75-6DA7A2EE9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>
            <a:off x="3069106" y="3726198"/>
            <a:ext cx="433275" cy="2936996"/>
          </a:xfrm>
          <a:prstGeom prst="bentConnector3">
            <a:avLst>
              <a:gd name="adj1" fmla="val -52761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hoek 33">
            <a:extLst>
              <a:ext uri="{FF2B5EF4-FFF2-40B4-BE49-F238E27FC236}">
                <a16:creationId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1542418" y="5779778"/>
            <a:ext cx="166778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Frank Van Eyken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Scout</a:t>
            </a:r>
          </a:p>
        </p:txBody>
      </p:sp>
      <p:cxnSp>
        <p:nvCxnSpPr>
          <p:cNvPr id="35" name="Verbindingslijn: Hoek 112">
            <a:extLst>
              <a:ext uri="{FF2B5EF4-FFF2-40B4-BE49-F238E27FC236}">
                <a16:creationId xmlns:a16="http://schemas.microsoft.com/office/drawing/2014/main" id="{622A3281-34A2-40FA-8168-008FF7176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>
            <a:off x="3684692" y="4333158"/>
            <a:ext cx="433275" cy="1740328"/>
          </a:xfrm>
          <a:prstGeom prst="bentConnector3">
            <a:avLst>
              <a:gd name="adj1" fmla="val -52761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hoek 35">
            <a:extLst>
              <a:ext uri="{FF2B5EF4-FFF2-40B4-BE49-F238E27FC236}">
                <a16:creationId xmlns:a16="http://schemas.microsoft.com/office/drawing/2014/main" id="{DF0C271F-C24A-4E69-9D4E-298D827B8460}"/>
              </a:ext>
            </a:extLst>
          </p:cNvPr>
          <p:cNvSpPr/>
          <p:nvPr/>
        </p:nvSpPr>
        <p:spPr>
          <a:xfrm>
            <a:off x="3066352" y="5776910"/>
            <a:ext cx="1667780" cy="39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Wim Van Eyken</a:t>
            </a:r>
          </a:p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nl-NL" sz="1200" kern="1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Scout</a:t>
            </a:r>
          </a:p>
        </p:txBody>
      </p:sp>
      <p:pic>
        <p:nvPicPr>
          <p:cNvPr id="3" name="Afbeelding 2" descr="Afbeelding met boom, persoon, buiten, person&#10;&#10;Automatisch gegenereerde beschrijving">
            <a:extLst>
              <a:ext uri="{FF2B5EF4-FFF2-40B4-BE49-F238E27FC236}">
                <a16:creationId xmlns:a16="http://schemas.microsoft.com/office/drawing/2014/main" id="{55FF97C8-4E9E-9025-6282-E35C45745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6098" y="4423784"/>
            <a:ext cx="823731" cy="11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1972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8347_TF33828058_Win32" id="{40C8D2AD-61B5-4698-845B-82DCEF0CBA6E}" vid="{EDF1EDAA-53FF-438B-B8CA-20BE505C874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Organigram van een team</Template>
  <TotalTime>0</TotalTime>
  <Words>299</Words>
  <Application>Microsoft Office PowerPoint</Application>
  <PresentationFormat>Breedbeeld</PresentationFormat>
  <Paragraphs>95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Basis</vt:lpstr>
      <vt:lpstr> Coordinatie Jeugdafdeling</vt:lpstr>
      <vt:lpstr> Bovenbouw IP</vt:lpstr>
      <vt:lpstr> Onderbouw IP &amp; Prov.</vt:lpstr>
      <vt:lpstr> Multi Skillz Academy</vt:lpstr>
      <vt:lpstr> NR 1</vt:lpstr>
      <vt:lpstr> Regionale Flow</vt:lpstr>
      <vt:lpstr> Postformatie- Competentie Flow</vt:lpstr>
      <vt:lpstr> Scoutingsflow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Coordinatie Jeugdafdeling</dc:title>
  <dc:creator>Gert Van Rillaer</dc:creator>
  <cp:lastModifiedBy>Gert Van Rillaer</cp:lastModifiedBy>
  <cp:revision>4</cp:revision>
  <cp:lastPrinted>2022-11-19T17:34:23Z</cp:lastPrinted>
  <dcterms:created xsi:type="dcterms:W3CDTF">2022-11-19T13:14:36Z</dcterms:created>
  <dcterms:modified xsi:type="dcterms:W3CDTF">2023-10-01T07:05:13Z</dcterms:modified>
</cp:coreProperties>
</file>